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0" r:id="rId2"/>
    <p:sldId id="409" r:id="rId3"/>
    <p:sldId id="41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ヘアカラー、髪染め禁止マーク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AEA17A84-B67C-F2B2-1EA0-9BFEC57FD7BB}"/>
              </a:ext>
            </a:extLst>
          </p:cNvPr>
          <p:cNvGrpSpPr/>
          <p:nvPr/>
        </p:nvGrpSpPr>
        <p:grpSpPr>
          <a:xfrm>
            <a:off x="725719" y="901537"/>
            <a:ext cx="2585944" cy="2585944"/>
            <a:chOff x="-6301290" y="2964252"/>
            <a:chExt cx="3335503" cy="3335503"/>
          </a:xfrm>
        </p:grpSpPr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254D5133-5F56-3A62-8C95-182818D66975}"/>
                </a:ext>
              </a:extLst>
            </p:cNvPr>
            <p:cNvSpPr/>
            <p:nvPr/>
          </p:nvSpPr>
          <p:spPr bwMode="auto">
            <a:xfrm>
              <a:off x="-6184095" y="3078481"/>
              <a:ext cx="3107046" cy="3107046"/>
            </a:xfrm>
            <a:prstGeom prst="roundRect">
              <a:avLst>
                <a:gd name="adj" fmla="val 5284"/>
              </a:avLst>
            </a:prstGeom>
            <a:solidFill>
              <a:srgbClr val="FFFF00"/>
            </a:solidFill>
            <a:ln w="1270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56AAF07C-EE7E-FD10-7705-C4D19785B8A2}"/>
                </a:ext>
              </a:extLst>
            </p:cNvPr>
            <p:cNvGrpSpPr/>
            <p:nvPr/>
          </p:nvGrpSpPr>
          <p:grpSpPr>
            <a:xfrm rot="373757">
              <a:off x="-5983734" y="3290975"/>
              <a:ext cx="1079505" cy="369918"/>
              <a:chOff x="3549202" y="542929"/>
              <a:chExt cx="1240439" cy="425066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C7701CA1-E7CF-186F-3B9A-F1938D491B43}"/>
                  </a:ext>
                </a:extLst>
              </p:cNvPr>
              <p:cNvGrpSpPr/>
              <p:nvPr/>
            </p:nvGrpSpPr>
            <p:grpSpPr>
              <a:xfrm>
                <a:off x="3549202" y="542929"/>
                <a:ext cx="1240439" cy="425066"/>
                <a:chOff x="3549202" y="542929"/>
                <a:chExt cx="1240439" cy="425066"/>
              </a:xfrm>
            </p:grpSpPr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7EEA191D-C460-8758-91BA-C2C46678639C}"/>
                    </a:ext>
                  </a:extLst>
                </p:cNvPr>
                <p:cNvSpPr/>
                <p:nvPr/>
              </p:nvSpPr>
              <p:spPr bwMode="auto">
                <a:xfrm rot="5400000">
                  <a:off x="3858485" y="233646"/>
                  <a:ext cx="425066" cy="1043632"/>
                </a:xfrm>
                <a:prstGeom prst="round2SameRect">
                  <a:avLst>
                    <a:gd name="adj1" fmla="val 11352"/>
                    <a:gd name="adj2" fmla="val 597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D242132A-FE5F-AF02-772B-43EC8CC8DB86}"/>
                    </a:ext>
                  </a:extLst>
                </p:cNvPr>
                <p:cNvSpPr/>
                <p:nvPr/>
              </p:nvSpPr>
              <p:spPr bwMode="auto">
                <a:xfrm rot="5400000">
                  <a:off x="4606272" y="657060"/>
                  <a:ext cx="169929" cy="196808"/>
                </a:xfrm>
                <a:prstGeom prst="trapezoid">
                  <a:avLst>
                    <a:gd name="adj" fmla="val 8086"/>
                  </a:avLst>
                </a:prstGeom>
                <a:solidFill>
                  <a:srgbClr val="FF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C000"/>
                    </a:solidFill>
                  </a:endParaRPr>
                </a:p>
              </p:txBody>
            </p:sp>
          </p:grpSp>
          <p:sp>
            <p:nvSpPr>
              <p:cNvPr id="185" name="テキスト ボックス 184">
                <a:extLst>
                  <a:ext uri="{FF2B5EF4-FFF2-40B4-BE49-F238E27FC236}">
                    <a16:creationId xmlns:a16="http://schemas.microsoft.com/office/drawing/2014/main" id="{05689005-6DBD-8338-2C48-2B3D6263ACBD}"/>
                  </a:ext>
                </a:extLst>
              </p:cNvPr>
              <p:cNvSpPr txBox="1"/>
              <p:nvPr/>
            </p:nvSpPr>
            <p:spPr>
              <a:xfrm>
                <a:off x="3666982" y="619631"/>
                <a:ext cx="808071" cy="26111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ヘアカラー</a:t>
                </a:r>
                <a:endParaRPr kumimoji="1" lang="ja-JP" altLang="en-US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4C74047-27CA-CBC8-17D4-2DDA14221D32}"/>
                </a:ext>
              </a:extLst>
            </p:cNvPr>
            <p:cNvSpPr/>
            <p:nvPr/>
          </p:nvSpPr>
          <p:spPr bwMode="auto">
            <a:xfrm>
              <a:off x="-6218648" y="3063590"/>
              <a:ext cx="3167790" cy="3167790"/>
            </a:xfrm>
            <a:custGeom>
              <a:avLst/>
              <a:gdLst>
                <a:gd name="connsiteX0" fmla="*/ 3068984 w 3167790"/>
                <a:gd name="connsiteY0" fmla="*/ 0 h 3167790"/>
                <a:gd name="connsiteX1" fmla="*/ 3138851 w 3167790"/>
                <a:gd name="connsiteY1" fmla="*/ 28940 h 3167790"/>
                <a:gd name="connsiteX2" fmla="*/ 3138851 w 3167790"/>
                <a:gd name="connsiteY2" fmla="*/ 168674 h 3167790"/>
                <a:gd name="connsiteX3" fmla="*/ 168674 w 3167790"/>
                <a:gd name="connsiteY3" fmla="*/ 3138850 h 3167790"/>
                <a:gd name="connsiteX4" fmla="*/ 28940 w 3167790"/>
                <a:gd name="connsiteY4" fmla="*/ 3138850 h 3167790"/>
                <a:gd name="connsiteX5" fmla="*/ 28940 w 3167790"/>
                <a:gd name="connsiteY5" fmla="*/ 2999116 h 3167790"/>
                <a:gd name="connsiteX6" fmla="*/ 2999116 w 3167790"/>
                <a:gd name="connsiteY6" fmla="*/ 28940 h 3167790"/>
                <a:gd name="connsiteX7" fmla="*/ 3068984 w 3167790"/>
                <a:gd name="connsiteY7" fmla="*/ 0 h 31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67790" h="3167790">
                  <a:moveTo>
                    <a:pt x="3068984" y="0"/>
                  </a:moveTo>
                  <a:cubicBezTo>
                    <a:pt x="3094270" y="0"/>
                    <a:pt x="3119557" y="9647"/>
                    <a:pt x="3138851" y="28940"/>
                  </a:cubicBezTo>
                  <a:cubicBezTo>
                    <a:pt x="3177437" y="67527"/>
                    <a:pt x="3177437" y="130087"/>
                    <a:pt x="3138851" y="168674"/>
                  </a:cubicBezTo>
                  <a:lnTo>
                    <a:pt x="168674" y="3138850"/>
                  </a:lnTo>
                  <a:cubicBezTo>
                    <a:pt x="130088" y="3177437"/>
                    <a:pt x="67527" y="3177437"/>
                    <a:pt x="28940" y="3138850"/>
                  </a:cubicBezTo>
                  <a:cubicBezTo>
                    <a:pt x="-9647" y="3100263"/>
                    <a:pt x="-9647" y="3037703"/>
                    <a:pt x="28940" y="2999116"/>
                  </a:cubicBezTo>
                  <a:lnTo>
                    <a:pt x="2999116" y="28940"/>
                  </a:lnTo>
                  <a:cubicBezTo>
                    <a:pt x="3018410" y="9647"/>
                    <a:pt x="3043697" y="0"/>
                    <a:pt x="306898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29813C62-1CEE-516B-A236-B26BFDDB1B38}"/>
                </a:ext>
              </a:extLst>
            </p:cNvPr>
            <p:cNvGrpSpPr/>
            <p:nvPr/>
          </p:nvGrpSpPr>
          <p:grpSpPr>
            <a:xfrm>
              <a:off x="-6025624" y="3630325"/>
              <a:ext cx="2857500" cy="2594525"/>
              <a:chOff x="6350782" y="1568172"/>
              <a:chExt cx="2681916" cy="2435100"/>
            </a:xfrm>
          </p:grpSpPr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54F9E6ED-7780-55C6-0A54-E5576CEC23D2}"/>
                  </a:ext>
                </a:extLst>
              </p:cNvPr>
              <p:cNvSpPr/>
              <p:nvPr/>
            </p:nvSpPr>
            <p:spPr bwMode="auto">
              <a:xfrm rot="4191892">
                <a:off x="7012800" y="1389355"/>
                <a:ext cx="428203" cy="1251437"/>
              </a:xfrm>
              <a:prstGeom prst="moon">
                <a:avLst>
                  <a:gd name="adj" fmla="val 66094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04265BC3-89E3-E81D-3BB0-0F172BDC0DFE}"/>
                  </a:ext>
                </a:extLst>
              </p:cNvPr>
              <p:cNvSpPr/>
              <p:nvPr/>
            </p:nvSpPr>
            <p:spPr bwMode="auto">
              <a:xfrm>
                <a:off x="7551433" y="3329136"/>
                <a:ext cx="414075" cy="384343"/>
              </a:xfrm>
              <a:prstGeom prst="trapezoid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月 171">
                <a:extLst>
                  <a:ext uri="{FF2B5EF4-FFF2-40B4-BE49-F238E27FC236}">
                    <a16:creationId xmlns:a16="http://schemas.microsoft.com/office/drawing/2014/main" id="{85BC6374-9AB1-28C9-F0B7-926A14968506}"/>
                  </a:ext>
                </a:extLst>
              </p:cNvPr>
              <p:cNvSpPr/>
              <p:nvPr/>
            </p:nvSpPr>
            <p:spPr bwMode="auto">
              <a:xfrm rot="2700000">
                <a:off x="6953727" y="1568171"/>
                <a:ext cx="672323" cy="1377986"/>
              </a:xfrm>
              <a:prstGeom prst="moon">
                <a:avLst>
                  <a:gd name="adj" fmla="val 66094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84160AD4-36A3-05B0-83DD-BAB746197066}"/>
                  </a:ext>
                </a:extLst>
              </p:cNvPr>
              <p:cNvSpPr/>
              <p:nvPr/>
            </p:nvSpPr>
            <p:spPr bwMode="auto">
              <a:xfrm>
                <a:off x="6967117" y="1989444"/>
                <a:ext cx="1500131" cy="15614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C137E78E-AD9F-71F0-1139-EF13A79B0304}"/>
                  </a:ext>
                </a:extLst>
              </p:cNvPr>
              <p:cNvSpPr/>
              <p:nvPr/>
            </p:nvSpPr>
            <p:spPr bwMode="auto">
              <a:xfrm rot="8100000">
                <a:off x="7848079" y="1568172"/>
                <a:ext cx="672323" cy="1377986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C0A7E70C-4E24-CF42-2B1E-936FA2E9DC86}"/>
                  </a:ext>
                </a:extLst>
              </p:cNvPr>
              <p:cNvSpPr/>
              <p:nvPr/>
            </p:nvSpPr>
            <p:spPr bwMode="auto">
              <a:xfrm>
                <a:off x="7124636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56FC63FE-0B01-9FCE-D1CA-F5F335B03327}"/>
                  </a:ext>
                </a:extLst>
              </p:cNvPr>
              <p:cNvSpPr/>
              <p:nvPr/>
            </p:nvSpPr>
            <p:spPr bwMode="auto">
              <a:xfrm>
                <a:off x="7785036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B80E52F2-5FB8-E487-3799-5C810D3B1850}"/>
                  </a:ext>
                </a:extLst>
              </p:cNvPr>
              <p:cNvSpPr/>
              <p:nvPr/>
            </p:nvSpPr>
            <p:spPr bwMode="auto">
              <a:xfrm rot="8785969">
                <a:off x="8217338" y="2104052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B0FD644-E09E-33DA-A761-AE76898B2772}"/>
                  </a:ext>
                </a:extLst>
              </p:cNvPr>
              <p:cNvSpPr/>
              <p:nvPr/>
            </p:nvSpPr>
            <p:spPr bwMode="auto">
              <a:xfrm rot="7328153">
                <a:off x="7840971" y="1737611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E26978F-8DB1-6A8F-50E1-D1987BC2BE7F}"/>
                  </a:ext>
                </a:extLst>
              </p:cNvPr>
              <p:cNvSpPr/>
              <p:nvPr/>
            </p:nvSpPr>
            <p:spPr bwMode="auto">
              <a:xfrm>
                <a:off x="8313229" y="2751722"/>
                <a:ext cx="286218" cy="415208"/>
              </a:xfrm>
              <a:custGeom>
                <a:avLst/>
                <a:gdLst>
                  <a:gd name="connsiteX0" fmla="*/ 109537 w 286218"/>
                  <a:gd name="connsiteY0" fmla="*/ 0 h 415208"/>
                  <a:gd name="connsiteX1" fmla="*/ 286218 w 286218"/>
                  <a:gd name="connsiteY1" fmla="*/ 207604 h 415208"/>
                  <a:gd name="connsiteX2" fmla="*/ 109537 w 286218"/>
                  <a:gd name="connsiteY2" fmla="*/ 415208 h 415208"/>
                  <a:gd name="connsiteX3" fmla="*/ 40765 w 286218"/>
                  <a:gd name="connsiteY3" fmla="*/ 398894 h 415208"/>
                  <a:gd name="connsiteX4" fmla="*/ 0 w 286218"/>
                  <a:gd name="connsiteY4" fmla="*/ 366599 h 415208"/>
                  <a:gd name="connsiteX5" fmla="*/ 15395 w 286218"/>
                  <a:gd name="connsiteY5" fmla="*/ 354402 h 415208"/>
                  <a:gd name="connsiteX6" fmla="*/ 67143 w 286218"/>
                  <a:gd name="connsiteY6" fmla="*/ 207604 h 415208"/>
                  <a:gd name="connsiteX7" fmla="*/ 15395 w 286218"/>
                  <a:gd name="connsiteY7" fmla="*/ 60806 h 415208"/>
                  <a:gd name="connsiteX8" fmla="*/ 0 w 286218"/>
                  <a:gd name="connsiteY8" fmla="*/ 48610 h 415208"/>
                  <a:gd name="connsiteX9" fmla="*/ 40765 w 286218"/>
                  <a:gd name="connsiteY9" fmla="*/ 16315 h 415208"/>
                  <a:gd name="connsiteX10" fmla="*/ 109537 w 286218"/>
                  <a:gd name="connsiteY10" fmla="*/ 0 h 415208"/>
                  <a:gd name="connsiteX0" fmla="*/ 67143 w 286218"/>
                  <a:gd name="connsiteY0" fmla="*/ 207604 h 415208"/>
                  <a:gd name="connsiteX1" fmla="*/ 15395 w 286218"/>
                  <a:gd name="connsiteY1" fmla="*/ 60806 h 415208"/>
                  <a:gd name="connsiteX2" fmla="*/ 0 w 286218"/>
                  <a:gd name="connsiteY2" fmla="*/ 48610 h 415208"/>
                  <a:gd name="connsiteX3" fmla="*/ 40765 w 286218"/>
                  <a:gd name="connsiteY3" fmla="*/ 16315 h 415208"/>
                  <a:gd name="connsiteX4" fmla="*/ 109537 w 286218"/>
                  <a:gd name="connsiteY4" fmla="*/ 0 h 415208"/>
                  <a:gd name="connsiteX5" fmla="*/ 286218 w 286218"/>
                  <a:gd name="connsiteY5" fmla="*/ 207604 h 415208"/>
                  <a:gd name="connsiteX6" fmla="*/ 109537 w 286218"/>
                  <a:gd name="connsiteY6" fmla="*/ 415208 h 415208"/>
                  <a:gd name="connsiteX7" fmla="*/ 40765 w 286218"/>
                  <a:gd name="connsiteY7" fmla="*/ 398894 h 415208"/>
                  <a:gd name="connsiteX8" fmla="*/ 0 w 286218"/>
                  <a:gd name="connsiteY8" fmla="*/ 366599 h 415208"/>
                  <a:gd name="connsiteX9" fmla="*/ 15395 w 286218"/>
                  <a:gd name="connsiteY9" fmla="*/ 354402 h 415208"/>
                  <a:gd name="connsiteX10" fmla="*/ 158583 w 286218"/>
                  <a:gd name="connsiteY10" fmla="*/ 299044 h 415208"/>
                  <a:gd name="connsiteX0" fmla="*/ 15395 w 286218"/>
                  <a:gd name="connsiteY0" fmla="*/ 60806 h 415208"/>
                  <a:gd name="connsiteX1" fmla="*/ 0 w 286218"/>
                  <a:gd name="connsiteY1" fmla="*/ 48610 h 415208"/>
                  <a:gd name="connsiteX2" fmla="*/ 40765 w 286218"/>
                  <a:gd name="connsiteY2" fmla="*/ 16315 h 415208"/>
                  <a:gd name="connsiteX3" fmla="*/ 109537 w 286218"/>
                  <a:gd name="connsiteY3" fmla="*/ 0 h 415208"/>
                  <a:gd name="connsiteX4" fmla="*/ 286218 w 286218"/>
                  <a:gd name="connsiteY4" fmla="*/ 207604 h 415208"/>
                  <a:gd name="connsiteX5" fmla="*/ 109537 w 286218"/>
                  <a:gd name="connsiteY5" fmla="*/ 415208 h 415208"/>
                  <a:gd name="connsiteX6" fmla="*/ 40765 w 286218"/>
                  <a:gd name="connsiteY6" fmla="*/ 398894 h 415208"/>
                  <a:gd name="connsiteX7" fmla="*/ 0 w 286218"/>
                  <a:gd name="connsiteY7" fmla="*/ 366599 h 415208"/>
                  <a:gd name="connsiteX8" fmla="*/ 15395 w 286218"/>
                  <a:gd name="connsiteY8" fmla="*/ 354402 h 415208"/>
                  <a:gd name="connsiteX9" fmla="*/ 158583 w 286218"/>
                  <a:gd name="connsiteY9" fmla="*/ 299044 h 415208"/>
                  <a:gd name="connsiteX0" fmla="*/ 15395 w 286218"/>
                  <a:gd name="connsiteY0" fmla="*/ 60806 h 415208"/>
                  <a:gd name="connsiteX1" fmla="*/ 0 w 286218"/>
                  <a:gd name="connsiteY1" fmla="*/ 48610 h 415208"/>
                  <a:gd name="connsiteX2" fmla="*/ 40765 w 286218"/>
                  <a:gd name="connsiteY2" fmla="*/ 16315 h 415208"/>
                  <a:gd name="connsiteX3" fmla="*/ 109537 w 286218"/>
                  <a:gd name="connsiteY3" fmla="*/ 0 h 415208"/>
                  <a:gd name="connsiteX4" fmla="*/ 286218 w 286218"/>
                  <a:gd name="connsiteY4" fmla="*/ 207604 h 415208"/>
                  <a:gd name="connsiteX5" fmla="*/ 109537 w 286218"/>
                  <a:gd name="connsiteY5" fmla="*/ 415208 h 415208"/>
                  <a:gd name="connsiteX6" fmla="*/ 40765 w 286218"/>
                  <a:gd name="connsiteY6" fmla="*/ 398894 h 415208"/>
                  <a:gd name="connsiteX7" fmla="*/ 0 w 286218"/>
                  <a:gd name="connsiteY7" fmla="*/ 366599 h 415208"/>
                  <a:gd name="connsiteX8" fmla="*/ 15395 w 286218"/>
                  <a:gd name="connsiteY8" fmla="*/ 354402 h 41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6218" h="415208">
                    <a:moveTo>
                      <a:pt x="15395" y="60806"/>
                    </a:moveTo>
                    <a:lnTo>
                      <a:pt x="0" y="48610"/>
                    </a:lnTo>
                    <a:lnTo>
                      <a:pt x="40765" y="16315"/>
                    </a:lnTo>
                    <a:cubicBezTo>
                      <a:pt x="61903" y="5809"/>
                      <a:pt x="85142" y="0"/>
                      <a:pt x="109537" y="0"/>
                    </a:cubicBezTo>
                    <a:cubicBezTo>
                      <a:pt x="207115" y="0"/>
                      <a:pt x="286218" y="92947"/>
                      <a:pt x="286218" y="207604"/>
                    </a:cubicBezTo>
                    <a:cubicBezTo>
                      <a:pt x="286218" y="322261"/>
                      <a:pt x="207115" y="415208"/>
                      <a:pt x="109537" y="415208"/>
                    </a:cubicBezTo>
                    <a:cubicBezTo>
                      <a:pt x="85142" y="415208"/>
                      <a:pt x="61903" y="409399"/>
                      <a:pt x="40765" y="398894"/>
                    </a:cubicBezTo>
                    <a:lnTo>
                      <a:pt x="0" y="366599"/>
                    </a:lnTo>
                    <a:lnTo>
                      <a:pt x="15395" y="354402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54C94ACA-63CC-984F-F935-FD0AD8B2B3F8}"/>
                  </a:ext>
                </a:extLst>
              </p:cNvPr>
              <p:cNvSpPr/>
              <p:nvPr/>
            </p:nvSpPr>
            <p:spPr bwMode="auto">
              <a:xfrm rot="3517229">
                <a:off x="6904588" y="1735787"/>
                <a:ext cx="239250" cy="640401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9CF3204-42C3-66FF-C0D1-F0EC16C1692F}"/>
                  </a:ext>
                </a:extLst>
              </p:cNvPr>
              <p:cNvSpPr/>
              <p:nvPr/>
            </p:nvSpPr>
            <p:spPr bwMode="auto">
              <a:xfrm rot="3517229">
                <a:off x="7181628" y="1702886"/>
                <a:ext cx="239250" cy="640401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6688E13-BA0D-1716-088A-01C9D2064322}"/>
                  </a:ext>
                </a:extLst>
              </p:cNvPr>
              <p:cNvSpPr/>
              <p:nvPr/>
            </p:nvSpPr>
            <p:spPr bwMode="auto">
              <a:xfrm>
                <a:off x="6350782" y="1804573"/>
                <a:ext cx="2681916" cy="2198699"/>
              </a:xfrm>
              <a:custGeom>
                <a:avLst/>
                <a:gdLst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73707 w 2681916"/>
                  <a:gd name="connsiteY56" fmla="*/ 1112568 h 2192349"/>
                  <a:gd name="connsiteX57" fmla="*/ 501807 w 2681916"/>
                  <a:gd name="connsiteY57" fmla="*/ 521451 h 2192349"/>
                  <a:gd name="connsiteX58" fmla="*/ 507100 w 2681916"/>
                  <a:gd name="connsiteY58" fmla="*/ 444163 h 2192349"/>
                  <a:gd name="connsiteX59" fmla="*/ 658869 w 2681916"/>
                  <a:gd name="connsiteY59" fmla="*/ 219041 h 2192349"/>
                  <a:gd name="connsiteX60" fmla="*/ 707501 w 2681916"/>
                  <a:gd name="connsiteY60" fmla="*/ 175635 h 2192349"/>
                  <a:gd name="connsiteX61" fmla="*/ 711200 w 2681916"/>
                  <a:gd name="connsiteY61" fmla="*/ 171138 h 2192349"/>
                  <a:gd name="connsiteX62" fmla="*/ 726511 w 2681916"/>
                  <a:gd name="connsiteY62" fmla="*/ 158669 h 2192349"/>
                  <a:gd name="connsiteX63" fmla="*/ 863722 w 2681916"/>
                  <a:gd name="connsiteY63" fmla="*/ 46936 h 2192349"/>
                  <a:gd name="connsiteX64" fmla="*/ 871966 w 2681916"/>
                  <a:gd name="connsiteY64" fmla="*/ 42599 h 2192349"/>
                  <a:gd name="connsiteX65" fmla="*/ 874526 w 2681916"/>
                  <a:gd name="connsiteY65" fmla="*/ 40202 h 2192349"/>
                  <a:gd name="connsiteX66" fmla="*/ 881514 w 2681916"/>
                  <a:gd name="connsiteY66" fmla="*/ 37577 h 2192349"/>
                  <a:gd name="connsiteX67" fmla="*/ 884241 w 2681916"/>
                  <a:gd name="connsiteY67" fmla="*/ 36145 h 2192349"/>
                  <a:gd name="connsiteX68" fmla="*/ 885683 w 2681916"/>
                  <a:gd name="connsiteY68" fmla="*/ 36014 h 2192349"/>
                  <a:gd name="connsiteX69" fmla="*/ 896233 w 2681916"/>
                  <a:gd name="connsiteY69" fmla="*/ 32054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501807 w 2681916"/>
                  <a:gd name="connsiteY56" fmla="*/ 521451 h 2192349"/>
                  <a:gd name="connsiteX57" fmla="*/ 507100 w 2681916"/>
                  <a:gd name="connsiteY57" fmla="*/ 444163 h 2192349"/>
                  <a:gd name="connsiteX58" fmla="*/ 658869 w 2681916"/>
                  <a:gd name="connsiteY58" fmla="*/ 219041 h 2192349"/>
                  <a:gd name="connsiteX59" fmla="*/ 707501 w 2681916"/>
                  <a:gd name="connsiteY59" fmla="*/ 175635 h 2192349"/>
                  <a:gd name="connsiteX60" fmla="*/ 711200 w 2681916"/>
                  <a:gd name="connsiteY60" fmla="*/ 171138 h 2192349"/>
                  <a:gd name="connsiteX61" fmla="*/ 726511 w 2681916"/>
                  <a:gd name="connsiteY61" fmla="*/ 158669 h 2192349"/>
                  <a:gd name="connsiteX62" fmla="*/ 863722 w 2681916"/>
                  <a:gd name="connsiteY62" fmla="*/ 46936 h 2192349"/>
                  <a:gd name="connsiteX63" fmla="*/ 871966 w 2681916"/>
                  <a:gd name="connsiteY63" fmla="*/ 42599 h 2192349"/>
                  <a:gd name="connsiteX64" fmla="*/ 874526 w 2681916"/>
                  <a:gd name="connsiteY64" fmla="*/ 40202 h 2192349"/>
                  <a:gd name="connsiteX65" fmla="*/ 881514 w 2681916"/>
                  <a:gd name="connsiteY65" fmla="*/ 37577 h 2192349"/>
                  <a:gd name="connsiteX66" fmla="*/ 884241 w 2681916"/>
                  <a:gd name="connsiteY66" fmla="*/ 36145 h 2192349"/>
                  <a:gd name="connsiteX67" fmla="*/ 885683 w 2681916"/>
                  <a:gd name="connsiteY67" fmla="*/ 36014 h 2192349"/>
                  <a:gd name="connsiteX68" fmla="*/ 896233 w 2681916"/>
                  <a:gd name="connsiteY68" fmla="*/ 32054 h 2192349"/>
                  <a:gd name="connsiteX69" fmla="*/ 1090420 w 2681916"/>
                  <a:gd name="connsiteY69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19544 w 2681916"/>
                  <a:gd name="connsiteY50" fmla="*/ 2106043 h 2192349"/>
                  <a:gd name="connsiteX51" fmla="*/ 768856 w 2681916"/>
                  <a:gd name="connsiteY51" fmla="*/ 2072383 h 2192349"/>
                  <a:gd name="connsiteX52" fmla="*/ 44878 w 2681916"/>
                  <a:gd name="connsiteY52" fmla="*/ 1348405 h 2192349"/>
                  <a:gd name="connsiteX53" fmla="*/ 44878 w 2681916"/>
                  <a:gd name="connsiteY53" fmla="*/ 1131712 h 2192349"/>
                  <a:gd name="connsiteX54" fmla="*/ 501807 w 2681916"/>
                  <a:gd name="connsiteY54" fmla="*/ 521451 h 2192349"/>
                  <a:gd name="connsiteX55" fmla="*/ 507100 w 2681916"/>
                  <a:gd name="connsiteY55" fmla="*/ 444163 h 2192349"/>
                  <a:gd name="connsiteX56" fmla="*/ 658869 w 2681916"/>
                  <a:gd name="connsiteY56" fmla="*/ 219041 h 2192349"/>
                  <a:gd name="connsiteX57" fmla="*/ 707501 w 2681916"/>
                  <a:gd name="connsiteY57" fmla="*/ 175635 h 2192349"/>
                  <a:gd name="connsiteX58" fmla="*/ 711200 w 2681916"/>
                  <a:gd name="connsiteY58" fmla="*/ 171138 h 2192349"/>
                  <a:gd name="connsiteX59" fmla="*/ 726511 w 2681916"/>
                  <a:gd name="connsiteY59" fmla="*/ 158669 h 2192349"/>
                  <a:gd name="connsiteX60" fmla="*/ 863722 w 2681916"/>
                  <a:gd name="connsiteY60" fmla="*/ 46936 h 2192349"/>
                  <a:gd name="connsiteX61" fmla="*/ 871966 w 2681916"/>
                  <a:gd name="connsiteY61" fmla="*/ 42599 h 2192349"/>
                  <a:gd name="connsiteX62" fmla="*/ 874526 w 2681916"/>
                  <a:gd name="connsiteY62" fmla="*/ 40202 h 2192349"/>
                  <a:gd name="connsiteX63" fmla="*/ 881514 w 2681916"/>
                  <a:gd name="connsiteY63" fmla="*/ 37577 h 2192349"/>
                  <a:gd name="connsiteX64" fmla="*/ 884241 w 2681916"/>
                  <a:gd name="connsiteY64" fmla="*/ 36145 h 2192349"/>
                  <a:gd name="connsiteX65" fmla="*/ 885683 w 2681916"/>
                  <a:gd name="connsiteY65" fmla="*/ 36014 h 2192349"/>
                  <a:gd name="connsiteX66" fmla="*/ 896233 w 2681916"/>
                  <a:gd name="connsiteY66" fmla="*/ 32054 h 2192349"/>
                  <a:gd name="connsiteX67" fmla="*/ 1090420 w 2681916"/>
                  <a:gd name="connsiteY67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768856 w 2681916"/>
                  <a:gd name="connsiteY50" fmla="*/ 2072383 h 2192349"/>
                  <a:gd name="connsiteX51" fmla="*/ 44878 w 2681916"/>
                  <a:gd name="connsiteY51" fmla="*/ 1348405 h 2192349"/>
                  <a:gd name="connsiteX52" fmla="*/ 44878 w 2681916"/>
                  <a:gd name="connsiteY52" fmla="*/ 1131712 h 2192349"/>
                  <a:gd name="connsiteX53" fmla="*/ 501807 w 2681916"/>
                  <a:gd name="connsiteY53" fmla="*/ 521451 h 2192349"/>
                  <a:gd name="connsiteX54" fmla="*/ 507100 w 2681916"/>
                  <a:gd name="connsiteY54" fmla="*/ 444163 h 2192349"/>
                  <a:gd name="connsiteX55" fmla="*/ 658869 w 2681916"/>
                  <a:gd name="connsiteY55" fmla="*/ 219041 h 2192349"/>
                  <a:gd name="connsiteX56" fmla="*/ 707501 w 2681916"/>
                  <a:gd name="connsiteY56" fmla="*/ 175635 h 2192349"/>
                  <a:gd name="connsiteX57" fmla="*/ 711200 w 2681916"/>
                  <a:gd name="connsiteY57" fmla="*/ 171138 h 2192349"/>
                  <a:gd name="connsiteX58" fmla="*/ 726511 w 2681916"/>
                  <a:gd name="connsiteY58" fmla="*/ 158669 h 2192349"/>
                  <a:gd name="connsiteX59" fmla="*/ 863722 w 2681916"/>
                  <a:gd name="connsiteY59" fmla="*/ 46936 h 2192349"/>
                  <a:gd name="connsiteX60" fmla="*/ 871966 w 2681916"/>
                  <a:gd name="connsiteY60" fmla="*/ 42599 h 2192349"/>
                  <a:gd name="connsiteX61" fmla="*/ 874526 w 2681916"/>
                  <a:gd name="connsiteY61" fmla="*/ 40202 h 2192349"/>
                  <a:gd name="connsiteX62" fmla="*/ 881514 w 2681916"/>
                  <a:gd name="connsiteY62" fmla="*/ 37577 h 2192349"/>
                  <a:gd name="connsiteX63" fmla="*/ 884241 w 2681916"/>
                  <a:gd name="connsiteY63" fmla="*/ 36145 h 2192349"/>
                  <a:gd name="connsiteX64" fmla="*/ 885683 w 2681916"/>
                  <a:gd name="connsiteY64" fmla="*/ 36014 h 2192349"/>
                  <a:gd name="connsiteX65" fmla="*/ 896233 w 2681916"/>
                  <a:gd name="connsiteY65" fmla="*/ 32054 h 2192349"/>
                  <a:gd name="connsiteX66" fmla="*/ 1090420 w 2681916"/>
                  <a:gd name="connsiteY66" fmla="*/ 752 h 2192349"/>
                  <a:gd name="connsiteX0" fmla="*/ 1090420 w 2681916"/>
                  <a:gd name="connsiteY0" fmla="*/ 752 h 2198699"/>
                  <a:gd name="connsiteX1" fmla="*/ 1157351 w 2681916"/>
                  <a:gd name="connsiteY1" fmla="*/ 49102 h 2198699"/>
                  <a:gd name="connsiteX2" fmla="*/ 1157232 w 2681916"/>
                  <a:gd name="connsiteY2" fmla="*/ 52113 h 2198699"/>
                  <a:gd name="connsiteX3" fmla="*/ 1173570 w 2681916"/>
                  <a:gd name="connsiteY3" fmla="*/ 52756 h 2198699"/>
                  <a:gd name="connsiteX4" fmla="*/ 1215581 w 2681916"/>
                  <a:gd name="connsiteY4" fmla="*/ 98292 h 2198699"/>
                  <a:gd name="connsiteX5" fmla="*/ 1169170 w 2681916"/>
                  <a:gd name="connsiteY5" fmla="*/ 162541 h 2198699"/>
                  <a:gd name="connsiteX6" fmla="*/ 990581 w 2681916"/>
                  <a:gd name="connsiteY6" fmla="*/ 191328 h 2198699"/>
                  <a:gd name="connsiteX7" fmla="*/ 888709 w 2681916"/>
                  <a:gd name="connsiteY7" fmla="*/ 274285 h 2198699"/>
                  <a:gd name="connsiteX8" fmla="*/ 655585 w 2681916"/>
                  <a:gd name="connsiteY8" fmla="*/ 608702 h 2198699"/>
                  <a:gd name="connsiteX9" fmla="*/ 313128 w 2681916"/>
                  <a:gd name="connsiteY9" fmla="*/ 1204541 h 2198699"/>
                  <a:gd name="connsiteX10" fmla="*/ 985549 w 2681916"/>
                  <a:gd name="connsiteY10" fmla="*/ 1855690 h 2198699"/>
                  <a:gd name="connsiteX11" fmla="*/ 992159 w 2681916"/>
                  <a:gd name="connsiteY11" fmla="*/ 1865645 h 2198699"/>
                  <a:gd name="connsiteX12" fmla="*/ 1006081 w 2681916"/>
                  <a:gd name="connsiteY12" fmla="*/ 1862834 h 2198699"/>
                  <a:gd name="connsiteX13" fmla="*/ 1740507 w 2681916"/>
                  <a:gd name="connsiteY13" fmla="*/ 1862834 h 2198699"/>
                  <a:gd name="connsiteX14" fmla="*/ 1762542 w 2681916"/>
                  <a:gd name="connsiteY14" fmla="*/ 1829651 h 2198699"/>
                  <a:gd name="connsiteX15" fmla="*/ 2358180 w 2681916"/>
                  <a:gd name="connsiteY15" fmla="*/ 1234013 h 2198699"/>
                  <a:gd name="connsiteX16" fmla="*/ 2329273 w 2681916"/>
                  <a:gd name="connsiteY16" fmla="*/ 1185491 h 2198699"/>
                  <a:gd name="connsiteX17" fmla="*/ 2069368 w 2681916"/>
                  <a:gd name="connsiteY17" fmla="*/ 665853 h 2198699"/>
                  <a:gd name="connsiteX18" fmla="*/ 1779093 w 2681916"/>
                  <a:gd name="connsiteY18" fmla="*/ 274285 h 2198699"/>
                  <a:gd name="connsiteX19" fmla="*/ 1677220 w 2681916"/>
                  <a:gd name="connsiteY19" fmla="*/ 191328 h 2198699"/>
                  <a:gd name="connsiteX20" fmla="*/ 1498632 w 2681916"/>
                  <a:gd name="connsiteY20" fmla="*/ 162542 h 2198699"/>
                  <a:gd name="connsiteX21" fmla="*/ 1452221 w 2681916"/>
                  <a:gd name="connsiteY21" fmla="*/ 98292 h 2198699"/>
                  <a:gd name="connsiteX22" fmla="*/ 1494232 w 2681916"/>
                  <a:gd name="connsiteY22" fmla="*/ 52756 h 2198699"/>
                  <a:gd name="connsiteX23" fmla="*/ 1510570 w 2681916"/>
                  <a:gd name="connsiteY23" fmla="*/ 52114 h 2198699"/>
                  <a:gd name="connsiteX24" fmla="*/ 1510450 w 2681916"/>
                  <a:gd name="connsiteY24" fmla="*/ 49102 h 2198699"/>
                  <a:gd name="connsiteX25" fmla="*/ 1577382 w 2681916"/>
                  <a:gd name="connsiteY25" fmla="*/ 753 h 2198699"/>
                  <a:gd name="connsiteX26" fmla="*/ 1771569 w 2681916"/>
                  <a:gd name="connsiteY26" fmla="*/ 32054 h 2198699"/>
                  <a:gd name="connsiteX27" fmla="*/ 1782119 w 2681916"/>
                  <a:gd name="connsiteY27" fmla="*/ 36014 h 2198699"/>
                  <a:gd name="connsiteX28" fmla="*/ 1783562 w 2681916"/>
                  <a:gd name="connsiteY28" fmla="*/ 36145 h 2198699"/>
                  <a:gd name="connsiteX29" fmla="*/ 1786288 w 2681916"/>
                  <a:gd name="connsiteY29" fmla="*/ 37578 h 2198699"/>
                  <a:gd name="connsiteX30" fmla="*/ 1793276 w 2681916"/>
                  <a:gd name="connsiteY30" fmla="*/ 40201 h 2198699"/>
                  <a:gd name="connsiteX31" fmla="*/ 1795836 w 2681916"/>
                  <a:gd name="connsiteY31" fmla="*/ 42600 h 2198699"/>
                  <a:gd name="connsiteX32" fmla="*/ 1804080 w 2681916"/>
                  <a:gd name="connsiteY32" fmla="*/ 46936 h 2198699"/>
                  <a:gd name="connsiteX33" fmla="*/ 1941290 w 2681916"/>
                  <a:gd name="connsiteY33" fmla="*/ 158669 h 2198699"/>
                  <a:gd name="connsiteX34" fmla="*/ 1956601 w 2681916"/>
                  <a:gd name="connsiteY34" fmla="*/ 171138 h 2198699"/>
                  <a:gd name="connsiteX35" fmla="*/ 1960301 w 2681916"/>
                  <a:gd name="connsiteY35" fmla="*/ 175635 h 2198699"/>
                  <a:gd name="connsiteX36" fmla="*/ 2008934 w 2681916"/>
                  <a:gd name="connsiteY36" fmla="*/ 219041 h 2198699"/>
                  <a:gd name="connsiteX37" fmla="*/ 2160702 w 2681916"/>
                  <a:gd name="connsiteY37" fmla="*/ 444163 h 2198699"/>
                  <a:gd name="connsiteX38" fmla="*/ 2165995 w 2681916"/>
                  <a:gd name="connsiteY38" fmla="*/ 521451 h 2198699"/>
                  <a:gd name="connsiteX39" fmla="*/ 2637015 w 2681916"/>
                  <a:gd name="connsiteY39" fmla="*/ 1171831 h 2198699"/>
                  <a:gd name="connsiteX40" fmla="*/ 2637038 w 2681916"/>
                  <a:gd name="connsiteY40" fmla="*/ 1171848 h 2198699"/>
                  <a:gd name="connsiteX41" fmla="*/ 2637174 w 2681916"/>
                  <a:gd name="connsiteY41" fmla="*/ 1172051 h 2198699"/>
                  <a:gd name="connsiteX42" fmla="*/ 2656966 w 2681916"/>
                  <a:gd name="connsiteY42" fmla="*/ 1199380 h 2198699"/>
                  <a:gd name="connsiteX43" fmla="*/ 2655607 w 2681916"/>
                  <a:gd name="connsiteY43" fmla="*/ 1199811 h 2198699"/>
                  <a:gd name="connsiteX44" fmla="*/ 2670697 w 2681916"/>
                  <a:gd name="connsiteY44" fmla="*/ 1222535 h 2198699"/>
                  <a:gd name="connsiteX45" fmla="*/ 2637038 w 2681916"/>
                  <a:gd name="connsiteY45" fmla="*/ 1388541 h 2198699"/>
                  <a:gd name="connsiteX46" fmla="*/ 2020586 w 2681916"/>
                  <a:gd name="connsiteY46" fmla="*/ 2004993 h 2198699"/>
                  <a:gd name="connsiteX47" fmla="*/ 2025148 w 2681916"/>
                  <a:gd name="connsiteY47" fmla="*/ 2027592 h 2198699"/>
                  <a:gd name="connsiteX48" fmla="*/ 2025147 w 2681916"/>
                  <a:gd name="connsiteY48" fmla="*/ 2192349 h 2198699"/>
                  <a:gd name="connsiteX49" fmla="*/ 771473 w 2681916"/>
                  <a:gd name="connsiteY49" fmla="*/ 2198699 h 2198699"/>
                  <a:gd name="connsiteX50" fmla="*/ 768856 w 2681916"/>
                  <a:gd name="connsiteY50" fmla="*/ 2072383 h 2198699"/>
                  <a:gd name="connsiteX51" fmla="*/ 44878 w 2681916"/>
                  <a:gd name="connsiteY51" fmla="*/ 1348405 h 2198699"/>
                  <a:gd name="connsiteX52" fmla="*/ 44878 w 2681916"/>
                  <a:gd name="connsiteY52" fmla="*/ 1131712 h 2198699"/>
                  <a:gd name="connsiteX53" fmla="*/ 501807 w 2681916"/>
                  <a:gd name="connsiteY53" fmla="*/ 521451 h 2198699"/>
                  <a:gd name="connsiteX54" fmla="*/ 507100 w 2681916"/>
                  <a:gd name="connsiteY54" fmla="*/ 444163 h 2198699"/>
                  <a:gd name="connsiteX55" fmla="*/ 658869 w 2681916"/>
                  <a:gd name="connsiteY55" fmla="*/ 219041 h 2198699"/>
                  <a:gd name="connsiteX56" fmla="*/ 707501 w 2681916"/>
                  <a:gd name="connsiteY56" fmla="*/ 175635 h 2198699"/>
                  <a:gd name="connsiteX57" fmla="*/ 711200 w 2681916"/>
                  <a:gd name="connsiteY57" fmla="*/ 171138 h 2198699"/>
                  <a:gd name="connsiteX58" fmla="*/ 726511 w 2681916"/>
                  <a:gd name="connsiteY58" fmla="*/ 158669 h 2198699"/>
                  <a:gd name="connsiteX59" fmla="*/ 863722 w 2681916"/>
                  <a:gd name="connsiteY59" fmla="*/ 46936 h 2198699"/>
                  <a:gd name="connsiteX60" fmla="*/ 871966 w 2681916"/>
                  <a:gd name="connsiteY60" fmla="*/ 42599 h 2198699"/>
                  <a:gd name="connsiteX61" fmla="*/ 874526 w 2681916"/>
                  <a:gd name="connsiteY61" fmla="*/ 40202 h 2198699"/>
                  <a:gd name="connsiteX62" fmla="*/ 881514 w 2681916"/>
                  <a:gd name="connsiteY62" fmla="*/ 37577 h 2198699"/>
                  <a:gd name="connsiteX63" fmla="*/ 884241 w 2681916"/>
                  <a:gd name="connsiteY63" fmla="*/ 36145 h 2198699"/>
                  <a:gd name="connsiteX64" fmla="*/ 885683 w 2681916"/>
                  <a:gd name="connsiteY64" fmla="*/ 36014 h 2198699"/>
                  <a:gd name="connsiteX65" fmla="*/ 896233 w 2681916"/>
                  <a:gd name="connsiteY65" fmla="*/ 32054 h 2198699"/>
                  <a:gd name="connsiteX66" fmla="*/ 1090420 w 2681916"/>
                  <a:gd name="connsiteY66" fmla="*/ 752 h 2198699"/>
                  <a:gd name="connsiteX0" fmla="*/ 1090420 w 2681916"/>
                  <a:gd name="connsiteY0" fmla="*/ 752 h 2198699"/>
                  <a:gd name="connsiteX1" fmla="*/ 1157351 w 2681916"/>
                  <a:gd name="connsiteY1" fmla="*/ 49102 h 2198699"/>
                  <a:gd name="connsiteX2" fmla="*/ 1157232 w 2681916"/>
                  <a:gd name="connsiteY2" fmla="*/ 52113 h 2198699"/>
                  <a:gd name="connsiteX3" fmla="*/ 1173570 w 2681916"/>
                  <a:gd name="connsiteY3" fmla="*/ 52756 h 2198699"/>
                  <a:gd name="connsiteX4" fmla="*/ 1215581 w 2681916"/>
                  <a:gd name="connsiteY4" fmla="*/ 98292 h 2198699"/>
                  <a:gd name="connsiteX5" fmla="*/ 1169170 w 2681916"/>
                  <a:gd name="connsiteY5" fmla="*/ 162541 h 2198699"/>
                  <a:gd name="connsiteX6" fmla="*/ 990581 w 2681916"/>
                  <a:gd name="connsiteY6" fmla="*/ 191328 h 2198699"/>
                  <a:gd name="connsiteX7" fmla="*/ 888709 w 2681916"/>
                  <a:gd name="connsiteY7" fmla="*/ 274285 h 2198699"/>
                  <a:gd name="connsiteX8" fmla="*/ 655585 w 2681916"/>
                  <a:gd name="connsiteY8" fmla="*/ 608702 h 2198699"/>
                  <a:gd name="connsiteX9" fmla="*/ 313128 w 2681916"/>
                  <a:gd name="connsiteY9" fmla="*/ 1204541 h 2198699"/>
                  <a:gd name="connsiteX10" fmla="*/ 985549 w 2681916"/>
                  <a:gd name="connsiteY10" fmla="*/ 1855690 h 2198699"/>
                  <a:gd name="connsiteX11" fmla="*/ 992159 w 2681916"/>
                  <a:gd name="connsiteY11" fmla="*/ 1865645 h 2198699"/>
                  <a:gd name="connsiteX12" fmla="*/ 1006081 w 2681916"/>
                  <a:gd name="connsiteY12" fmla="*/ 1862834 h 2198699"/>
                  <a:gd name="connsiteX13" fmla="*/ 1740507 w 2681916"/>
                  <a:gd name="connsiteY13" fmla="*/ 1862834 h 2198699"/>
                  <a:gd name="connsiteX14" fmla="*/ 1762542 w 2681916"/>
                  <a:gd name="connsiteY14" fmla="*/ 1829651 h 2198699"/>
                  <a:gd name="connsiteX15" fmla="*/ 2358180 w 2681916"/>
                  <a:gd name="connsiteY15" fmla="*/ 1234013 h 2198699"/>
                  <a:gd name="connsiteX16" fmla="*/ 2329273 w 2681916"/>
                  <a:gd name="connsiteY16" fmla="*/ 1185491 h 2198699"/>
                  <a:gd name="connsiteX17" fmla="*/ 2069368 w 2681916"/>
                  <a:gd name="connsiteY17" fmla="*/ 665853 h 2198699"/>
                  <a:gd name="connsiteX18" fmla="*/ 1779093 w 2681916"/>
                  <a:gd name="connsiteY18" fmla="*/ 274285 h 2198699"/>
                  <a:gd name="connsiteX19" fmla="*/ 1677220 w 2681916"/>
                  <a:gd name="connsiteY19" fmla="*/ 191328 h 2198699"/>
                  <a:gd name="connsiteX20" fmla="*/ 1498632 w 2681916"/>
                  <a:gd name="connsiteY20" fmla="*/ 162542 h 2198699"/>
                  <a:gd name="connsiteX21" fmla="*/ 1452221 w 2681916"/>
                  <a:gd name="connsiteY21" fmla="*/ 98292 h 2198699"/>
                  <a:gd name="connsiteX22" fmla="*/ 1494232 w 2681916"/>
                  <a:gd name="connsiteY22" fmla="*/ 52756 h 2198699"/>
                  <a:gd name="connsiteX23" fmla="*/ 1510570 w 2681916"/>
                  <a:gd name="connsiteY23" fmla="*/ 52114 h 2198699"/>
                  <a:gd name="connsiteX24" fmla="*/ 1510450 w 2681916"/>
                  <a:gd name="connsiteY24" fmla="*/ 49102 h 2198699"/>
                  <a:gd name="connsiteX25" fmla="*/ 1577382 w 2681916"/>
                  <a:gd name="connsiteY25" fmla="*/ 753 h 2198699"/>
                  <a:gd name="connsiteX26" fmla="*/ 1771569 w 2681916"/>
                  <a:gd name="connsiteY26" fmla="*/ 32054 h 2198699"/>
                  <a:gd name="connsiteX27" fmla="*/ 1782119 w 2681916"/>
                  <a:gd name="connsiteY27" fmla="*/ 36014 h 2198699"/>
                  <a:gd name="connsiteX28" fmla="*/ 1783562 w 2681916"/>
                  <a:gd name="connsiteY28" fmla="*/ 36145 h 2198699"/>
                  <a:gd name="connsiteX29" fmla="*/ 1786288 w 2681916"/>
                  <a:gd name="connsiteY29" fmla="*/ 37578 h 2198699"/>
                  <a:gd name="connsiteX30" fmla="*/ 1793276 w 2681916"/>
                  <a:gd name="connsiteY30" fmla="*/ 40201 h 2198699"/>
                  <a:gd name="connsiteX31" fmla="*/ 1795836 w 2681916"/>
                  <a:gd name="connsiteY31" fmla="*/ 42600 h 2198699"/>
                  <a:gd name="connsiteX32" fmla="*/ 1804080 w 2681916"/>
                  <a:gd name="connsiteY32" fmla="*/ 46936 h 2198699"/>
                  <a:gd name="connsiteX33" fmla="*/ 1941290 w 2681916"/>
                  <a:gd name="connsiteY33" fmla="*/ 158669 h 2198699"/>
                  <a:gd name="connsiteX34" fmla="*/ 1956601 w 2681916"/>
                  <a:gd name="connsiteY34" fmla="*/ 171138 h 2198699"/>
                  <a:gd name="connsiteX35" fmla="*/ 1960301 w 2681916"/>
                  <a:gd name="connsiteY35" fmla="*/ 175635 h 2198699"/>
                  <a:gd name="connsiteX36" fmla="*/ 2008934 w 2681916"/>
                  <a:gd name="connsiteY36" fmla="*/ 219041 h 2198699"/>
                  <a:gd name="connsiteX37" fmla="*/ 2160702 w 2681916"/>
                  <a:gd name="connsiteY37" fmla="*/ 444163 h 2198699"/>
                  <a:gd name="connsiteX38" fmla="*/ 2165995 w 2681916"/>
                  <a:gd name="connsiteY38" fmla="*/ 521451 h 2198699"/>
                  <a:gd name="connsiteX39" fmla="*/ 2637015 w 2681916"/>
                  <a:gd name="connsiteY39" fmla="*/ 1171831 h 2198699"/>
                  <a:gd name="connsiteX40" fmla="*/ 2637038 w 2681916"/>
                  <a:gd name="connsiteY40" fmla="*/ 1171848 h 2198699"/>
                  <a:gd name="connsiteX41" fmla="*/ 2637174 w 2681916"/>
                  <a:gd name="connsiteY41" fmla="*/ 1172051 h 2198699"/>
                  <a:gd name="connsiteX42" fmla="*/ 2656966 w 2681916"/>
                  <a:gd name="connsiteY42" fmla="*/ 1199380 h 2198699"/>
                  <a:gd name="connsiteX43" fmla="*/ 2655607 w 2681916"/>
                  <a:gd name="connsiteY43" fmla="*/ 1199811 h 2198699"/>
                  <a:gd name="connsiteX44" fmla="*/ 2670697 w 2681916"/>
                  <a:gd name="connsiteY44" fmla="*/ 1222535 h 2198699"/>
                  <a:gd name="connsiteX45" fmla="*/ 2637038 w 2681916"/>
                  <a:gd name="connsiteY45" fmla="*/ 1388541 h 2198699"/>
                  <a:gd name="connsiteX46" fmla="*/ 2020586 w 2681916"/>
                  <a:gd name="connsiteY46" fmla="*/ 2004993 h 2198699"/>
                  <a:gd name="connsiteX47" fmla="*/ 2025148 w 2681916"/>
                  <a:gd name="connsiteY47" fmla="*/ 2027592 h 2198699"/>
                  <a:gd name="connsiteX48" fmla="*/ 2050547 w 2681916"/>
                  <a:gd name="connsiteY48" fmla="*/ 2189174 h 2198699"/>
                  <a:gd name="connsiteX49" fmla="*/ 771473 w 2681916"/>
                  <a:gd name="connsiteY49" fmla="*/ 2198699 h 2198699"/>
                  <a:gd name="connsiteX50" fmla="*/ 768856 w 2681916"/>
                  <a:gd name="connsiteY50" fmla="*/ 2072383 h 2198699"/>
                  <a:gd name="connsiteX51" fmla="*/ 44878 w 2681916"/>
                  <a:gd name="connsiteY51" fmla="*/ 1348405 h 2198699"/>
                  <a:gd name="connsiteX52" fmla="*/ 44878 w 2681916"/>
                  <a:gd name="connsiteY52" fmla="*/ 1131712 h 2198699"/>
                  <a:gd name="connsiteX53" fmla="*/ 501807 w 2681916"/>
                  <a:gd name="connsiteY53" fmla="*/ 521451 h 2198699"/>
                  <a:gd name="connsiteX54" fmla="*/ 507100 w 2681916"/>
                  <a:gd name="connsiteY54" fmla="*/ 444163 h 2198699"/>
                  <a:gd name="connsiteX55" fmla="*/ 658869 w 2681916"/>
                  <a:gd name="connsiteY55" fmla="*/ 219041 h 2198699"/>
                  <a:gd name="connsiteX56" fmla="*/ 707501 w 2681916"/>
                  <a:gd name="connsiteY56" fmla="*/ 175635 h 2198699"/>
                  <a:gd name="connsiteX57" fmla="*/ 711200 w 2681916"/>
                  <a:gd name="connsiteY57" fmla="*/ 171138 h 2198699"/>
                  <a:gd name="connsiteX58" fmla="*/ 726511 w 2681916"/>
                  <a:gd name="connsiteY58" fmla="*/ 158669 h 2198699"/>
                  <a:gd name="connsiteX59" fmla="*/ 863722 w 2681916"/>
                  <a:gd name="connsiteY59" fmla="*/ 46936 h 2198699"/>
                  <a:gd name="connsiteX60" fmla="*/ 871966 w 2681916"/>
                  <a:gd name="connsiteY60" fmla="*/ 42599 h 2198699"/>
                  <a:gd name="connsiteX61" fmla="*/ 874526 w 2681916"/>
                  <a:gd name="connsiteY61" fmla="*/ 40202 h 2198699"/>
                  <a:gd name="connsiteX62" fmla="*/ 881514 w 2681916"/>
                  <a:gd name="connsiteY62" fmla="*/ 37577 h 2198699"/>
                  <a:gd name="connsiteX63" fmla="*/ 884241 w 2681916"/>
                  <a:gd name="connsiteY63" fmla="*/ 36145 h 2198699"/>
                  <a:gd name="connsiteX64" fmla="*/ 885683 w 2681916"/>
                  <a:gd name="connsiteY64" fmla="*/ 36014 h 2198699"/>
                  <a:gd name="connsiteX65" fmla="*/ 896233 w 2681916"/>
                  <a:gd name="connsiteY65" fmla="*/ 32054 h 2198699"/>
                  <a:gd name="connsiteX66" fmla="*/ 1090420 w 2681916"/>
                  <a:gd name="connsiteY66" fmla="*/ 752 h 219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2681916" h="2198699">
                    <a:moveTo>
                      <a:pt x="1090420" y="752"/>
                    </a:moveTo>
                    <a:cubicBezTo>
                      <a:pt x="1122254" y="-4379"/>
                      <a:pt x="1152220" y="17268"/>
                      <a:pt x="1157351" y="49102"/>
                    </a:cubicBezTo>
                    <a:cubicBezTo>
                      <a:pt x="1157311" y="50106"/>
                      <a:pt x="1157272" y="51109"/>
                      <a:pt x="1157232" y="52113"/>
                    </a:cubicBezTo>
                    <a:lnTo>
                      <a:pt x="1173570" y="52756"/>
                    </a:lnTo>
                    <a:cubicBezTo>
                      <a:pt x="1194784" y="57954"/>
                      <a:pt x="1211888" y="75373"/>
                      <a:pt x="1215581" y="98292"/>
                    </a:cubicBezTo>
                    <a:cubicBezTo>
                      <a:pt x="1220508" y="128851"/>
                      <a:pt x="1199728" y="157615"/>
                      <a:pt x="1169170" y="162541"/>
                    </a:cubicBezTo>
                    <a:lnTo>
                      <a:pt x="990581" y="191328"/>
                    </a:lnTo>
                    <a:lnTo>
                      <a:pt x="888709" y="274285"/>
                    </a:lnTo>
                    <a:cubicBezTo>
                      <a:pt x="791950" y="404808"/>
                      <a:pt x="751515" y="453659"/>
                      <a:pt x="655585" y="608702"/>
                    </a:cubicBezTo>
                    <a:cubicBezTo>
                      <a:pt x="604105" y="782795"/>
                      <a:pt x="390733" y="1062455"/>
                      <a:pt x="313128" y="1204541"/>
                    </a:cubicBezTo>
                    <a:lnTo>
                      <a:pt x="985549" y="1855690"/>
                    </a:lnTo>
                    <a:lnTo>
                      <a:pt x="992159" y="1865645"/>
                    </a:lnTo>
                    <a:lnTo>
                      <a:pt x="1006081" y="1862834"/>
                    </a:lnTo>
                    <a:lnTo>
                      <a:pt x="1740507" y="1862834"/>
                    </a:lnTo>
                    <a:lnTo>
                      <a:pt x="1762542" y="1829651"/>
                    </a:lnTo>
                    <a:lnTo>
                      <a:pt x="2358180" y="1234013"/>
                    </a:lnTo>
                    <a:lnTo>
                      <a:pt x="2329273" y="1185491"/>
                    </a:lnTo>
                    <a:cubicBezTo>
                      <a:pt x="2251669" y="1043405"/>
                      <a:pt x="2146432" y="791865"/>
                      <a:pt x="2069368" y="665853"/>
                    </a:cubicBezTo>
                    <a:cubicBezTo>
                      <a:pt x="1966616" y="497835"/>
                      <a:pt x="1875852" y="404808"/>
                      <a:pt x="1779093" y="274285"/>
                    </a:cubicBezTo>
                    <a:lnTo>
                      <a:pt x="1677220" y="191328"/>
                    </a:lnTo>
                    <a:lnTo>
                      <a:pt x="1498632" y="162542"/>
                    </a:lnTo>
                    <a:cubicBezTo>
                      <a:pt x="1468073" y="157615"/>
                      <a:pt x="1447294" y="128851"/>
                      <a:pt x="1452221" y="98292"/>
                    </a:cubicBezTo>
                    <a:cubicBezTo>
                      <a:pt x="1455915" y="75373"/>
                      <a:pt x="1473017" y="57955"/>
                      <a:pt x="1494232" y="52756"/>
                    </a:cubicBezTo>
                    <a:lnTo>
                      <a:pt x="1510570" y="52114"/>
                    </a:lnTo>
                    <a:lnTo>
                      <a:pt x="1510450" y="49102"/>
                    </a:lnTo>
                    <a:cubicBezTo>
                      <a:pt x="1515582" y="17268"/>
                      <a:pt x="1545548" y="-4378"/>
                      <a:pt x="1577382" y="753"/>
                    </a:cubicBezTo>
                    <a:lnTo>
                      <a:pt x="1771569" y="32054"/>
                    </a:lnTo>
                    <a:lnTo>
                      <a:pt x="1782119" y="36014"/>
                    </a:lnTo>
                    <a:lnTo>
                      <a:pt x="1783562" y="36145"/>
                    </a:lnTo>
                    <a:lnTo>
                      <a:pt x="1786288" y="37578"/>
                    </a:lnTo>
                    <a:lnTo>
                      <a:pt x="1793276" y="40201"/>
                    </a:lnTo>
                    <a:lnTo>
                      <a:pt x="1795836" y="42600"/>
                    </a:lnTo>
                    <a:lnTo>
                      <a:pt x="1804080" y="46936"/>
                    </a:lnTo>
                    <a:lnTo>
                      <a:pt x="1941290" y="158669"/>
                    </a:lnTo>
                    <a:lnTo>
                      <a:pt x="1956601" y="171138"/>
                    </a:lnTo>
                    <a:lnTo>
                      <a:pt x="1960301" y="175635"/>
                    </a:lnTo>
                    <a:lnTo>
                      <a:pt x="2008934" y="219041"/>
                    </a:lnTo>
                    <a:cubicBezTo>
                      <a:pt x="2082916" y="291621"/>
                      <a:pt x="2138266" y="370588"/>
                      <a:pt x="2160702" y="444163"/>
                    </a:cubicBezTo>
                    <a:lnTo>
                      <a:pt x="2165995" y="521451"/>
                    </a:lnTo>
                    <a:lnTo>
                      <a:pt x="2637015" y="1171831"/>
                    </a:lnTo>
                    <a:cubicBezTo>
                      <a:pt x="2637023" y="1171837"/>
                      <a:pt x="2637030" y="1171842"/>
                      <a:pt x="2637038" y="1171848"/>
                    </a:cubicBezTo>
                    <a:cubicBezTo>
                      <a:pt x="2637083" y="1171916"/>
                      <a:pt x="2637129" y="1171983"/>
                      <a:pt x="2637174" y="1172051"/>
                    </a:cubicBezTo>
                    <a:lnTo>
                      <a:pt x="2656966" y="1199380"/>
                    </a:lnTo>
                    <a:lnTo>
                      <a:pt x="2655607" y="1199811"/>
                    </a:lnTo>
                    <a:lnTo>
                      <a:pt x="2670697" y="1222535"/>
                    </a:lnTo>
                    <a:cubicBezTo>
                      <a:pt x="2693136" y="1277871"/>
                      <a:pt x="2681917" y="1343662"/>
                      <a:pt x="2637038" y="1388541"/>
                    </a:cubicBezTo>
                    <a:lnTo>
                      <a:pt x="2020586" y="2004993"/>
                    </a:lnTo>
                    <a:lnTo>
                      <a:pt x="2025148" y="2027592"/>
                    </a:lnTo>
                    <a:cubicBezTo>
                      <a:pt x="2025148" y="2082511"/>
                      <a:pt x="2050547" y="2134255"/>
                      <a:pt x="2050547" y="2189174"/>
                    </a:cubicBezTo>
                    <a:lnTo>
                      <a:pt x="771473" y="2198699"/>
                    </a:lnTo>
                    <a:cubicBezTo>
                      <a:pt x="770601" y="2156594"/>
                      <a:pt x="769728" y="2114488"/>
                      <a:pt x="768856" y="2072383"/>
                    </a:cubicBezTo>
                    <a:lnTo>
                      <a:pt x="44878" y="1348405"/>
                    </a:lnTo>
                    <a:cubicBezTo>
                      <a:pt x="-14960" y="1288567"/>
                      <a:pt x="-14961" y="1191550"/>
                      <a:pt x="44878" y="1131712"/>
                    </a:cubicBezTo>
                    <a:lnTo>
                      <a:pt x="501807" y="521451"/>
                    </a:lnTo>
                    <a:lnTo>
                      <a:pt x="507100" y="444163"/>
                    </a:lnTo>
                    <a:cubicBezTo>
                      <a:pt x="529536" y="370588"/>
                      <a:pt x="584885" y="291620"/>
                      <a:pt x="658869" y="219041"/>
                    </a:cubicBezTo>
                    <a:lnTo>
                      <a:pt x="707501" y="175635"/>
                    </a:lnTo>
                    <a:lnTo>
                      <a:pt x="711200" y="171138"/>
                    </a:lnTo>
                    <a:lnTo>
                      <a:pt x="726511" y="158669"/>
                    </a:lnTo>
                    <a:lnTo>
                      <a:pt x="863722" y="46936"/>
                    </a:lnTo>
                    <a:lnTo>
                      <a:pt x="871966" y="42599"/>
                    </a:lnTo>
                    <a:lnTo>
                      <a:pt x="874526" y="40202"/>
                    </a:lnTo>
                    <a:lnTo>
                      <a:pt x="881514" y="37577"/>
                    </a:lnTo>
                    <a:lnTo>
                      <a:pt x="884241" y="36145"/>
                    </a:lnTo>
                    <a:lnTo>
                      <a:pt x="885683" y="36014"/>
                    </a:lnTo>
                    <a:lnTo>
                      <a:pt x="896233" y="32054"/>
                    </a:lnTo>
                    <a:lnTo>
                      <a:pt x="1090420" y="752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台形 182">
                <a:extLst>
                  <a:ext uri="{FF2B5EF4-FFF2-40B4-BE49-F238E27FC236}">
                    <a16:creationId xmlns:a16="http://schemas.microsoft.com/office/drawing/2014/main" id="{D25F584B-F5D9-74DA-8D0F-24CD8BD8F9FB}"/>
                  </a:ext>
                </a:extLst>
              </p:cNvPr>
              <p:cNvSpPr/>
              <p:nvPr/>
            </p:nvSpPr>
            <p:spPr bwMode="auto">
              <a:xfrm>
                <a:off x="7548515" y="3442631"/>
                <a:ext cx="419912" cy="343558"/>
              </a:xfrm>
              <a:prstGeom prst="trapezoid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9EAB355E-9A38-F371-0C19-C8FC79727B22}"/>
                </a:ext>
              </a:extLst>
            </p:cNvPr>
            <p:cNvSpPr/>
            <p:nvPr/>
          </p:nvSpPr>
          <p:spPr bwMode="auto">
            <a:xfrm>
              <a:off x="-6301290" y="2964252"/>
              <a:ext cx="3335503" cy="3335503"/>
            </a:xfrm>
            <a:custGeom>
              <a:avLst/>
              <a:gdLst>
                <a:gd name="connsiteX0" fmla="*/ 297429 w 3335503"/>
                <a:gd name="connsiteY0" fmla="*/ 172649 h 3335503"/>
                <a:gd name="connsiteX1" fmla="*/ 173036 w 3335503"/>
                <a:gd name="connsiteY1" fmla="*/ 297042 h 3335503"/>
                <a:gd name="connsiteX2" fmla="*/ 173036 w 3335503"/>
                <a:gd name="connsiteY2" fmla="*/ 3038462 h 3335503"/>
                <a:gd name="connsiteX3" fmla="*/ 297429 w 3335503"/>
                <a:gd name="connsiteY3" fmla="*/ 3162855 h 3335503"/>
                <a:gd name="connsiteX4" fmla="*/ 3038849 w 3335503"/>
                <a:gd name="connsiteY4" fmla="*/ 3162855 h 3335503"/>
                <a:gd name="connsiteX5" fmla="*/ 3163242 w 3335503"/>
                <a:gd name="connsiteY5" fmla="*/ 3038462 h 3335503"/>
                <a:gd name="connsiteX6" fmla="*/ 3163242 w 3335503"/>
                <a:gd name="connsiteY6" fmla="*/ 297042 h 3335503"/>
                <a:gd name="connsiteX7" fmla="*/ 3038849 w 3335503"/>
                <a:gd name="connsiteY7" fmla="*/ 172649 h 3335503"/>
                <a:gd name="connsiteX8" fmla="*/ 233519 w 3335503"/>
                <a:gd name="connsiteY8" fmla="*/ 0 h 3335503"/>
                <a:gd name="connsiteX9" fmla="*/ 3101984 w 3335503"/>
                <a:gd name="connsiteY9" fmla="*/ 0 h 3335503"/>
                <a:gd name="connsiteX10" fmla="*/ 3335503 w 3335503"/>
                <a:gd name="connsiteY10" fmla="*/ 233519 h 3335503"/>
                <a:gd name="connsiteX11" fmla="*/ 3335503 w 3335503"/>
                <a:gd name="connsiteY11" fmla="*/ 3101984 h 3335503"/>
                <a:gd name="connsiteX12" fmla="*/ 3101984 w 3335503"/>
                <a:gd name="connsiteY12" fmla="*/ 3335503 h 3335503"/>
                <a:gd name="connsiteX13" fmla="*/ 233519 w 3335503"/>
                <a:gd name="connsiteY13" fmla="*/ 3335503 h 3335503"/>
                <a:gd name="connsiteX14" fmla="*/ 0 w 3335503"/>
                <a:gd name="connsiteY14" fmla="*/ 3101984 h 3335503"/>
                <a:gd name="connsiteX15" fmla="*/ 0 w 3335503"/>
                <a:gd name="connsiteY15" fmla="*/ 233519 h 3335503"/>
                <a:gd name="connsiteX16" fmla="*/ 233519 w 3335503"/>
                <a:gd name="connsiteY16" fmla="*/ 0 h 333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35503" h="3335503">
                  <a:moveTo>
                    <a:pt x="297429" y="172649"/>
                  </a:moveTo>
                  <a:cubicBezTo>
                    <a:pt x="228729" y="172649"/>
                    <a:pt x="173036" y="228342"/>
                    <a:pt x="173036" y="297042"/>
                  </a:cubicBezTo>
                  <a:lnTo>
                    <a:pt x="173036" y="3038462"/>
                  </a:lnTo>
                  <a:cubicBezTo>
                    <a:pt x="173036" y="3107162"/>
                    <a:pt x="228729" y="3162855"/>
                    <a:pt x="297429" y="3162855"/>
                  </a:cubicBezTo>
                  <a:lnTo>
                    <a:pt x="3038849" y="3162855"/>
                  </a:lnTo>
                  <a:cubicBezTo>
                    <a:pt x="3107549" y="3162855"/>
                    <a:pt x="3163242" y="3107162"/>
                    <a:pt x="3163242" y="3038462"/>
                  </a:cubicBezTo>
                  <a:lnTo>
                    <a:pt x="3163242" y="297042"/>
                  </a:lnTo>
                  <a:cubicBezTo>
                    <a:pt x="3163242" y="228342"/>
                    <a:pt x="3107549" y="172649"/>
                    <a:pt x="3038849" y="172649"/>
                  </a:cubicBezTo>
                  <a:close/>
                  <a:moveTo>
                    <a:pt x="233519" y="0"/>
                  </a:moveTo>
                  <a:lnTo>
                    <a:pt x="3101984" y="0"/>
                  </a:lnTo>
                  <a:cubicBezTo>
                    <a:pt x="3230953" y="0"/>
                    <a:pt x="3335503" y="104550"/>
                    <a:pt x="3335503" y="233519"/>
                  </a:cubicBezTo>
                  <a:lnTo>
                    <a:pt x="3335503" y="3101984"/>
                  </a:lnTo>
                  <a:cubicBezTo>
                    <a:pt x="3335503" y="3230953"/>
                    <a:pt x="3230953" y="3335503"/>
                    <a:pt x="3101984" y="3335503"/>
                  </a:cubicBezTo>
                  <a:lnTo>
                    <a:pt x="233519" y="3335503"/>
                  </a:lnTo>
                  <a:cubicBezTo>
                    <a:pt x="104550" y="3335503"/>
                    <a:pt x="0" y="3230953"/>
                    <a:pt x="0" y="3101984"/>
                  </a:cubicBezTo>
                  <a:lnTo>
                    <a:pt x="0" y="233519"/>
                  </a:lnTo>
                  <a:cubicBezTo>
                    <a:pt x="0" y="104550"/>
                    <a:pt x="104550" y="0"/>
                    <a:pt x="233519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楕円 1103">
              <a:extLst>
                <a:ext uri="{FF2B5EF4-FFF2-40B4-BE49-F238E27FC236}">
                  <a16:creationId xmlns:a16="http://schemas.microsoft.com/office/drawing/2014/main" id="{6232086D-D9FC-C66A-BF29-3BE9FC9EDCEC}"/>
                </a:ext>
              </a:extLst>
            </p:cNvPr>
            <p:cNvSpPr/>
            <p:nvPr/>
          </p:nvSpPr>
          <p:spPr bwMode="auto">
            <a:xfrm rot="16200000" flipH="1">
              <a:off x="-4615239" y="3362014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103">
              <a:extLst>
                <a:ext uri="{FF2B5EF4-FFF2-40B4-BE49-F238E27FC236}">
                  <a16:creationId xmlns:a16="http://schemas.microsoft.com/office/drawing/2014/main" id="{E86DB46E-D8F3-9B08-BFA6-C3BB3D3F9431}"/>
                </a:ext>
              </a:extLst>
            </p:cNvPr>
            <p:cNvSpPr/>
            <p:nvPr/>
          </p:nvSpPr>
          <p:spPr bwMode="auto">
            <a:xfrm rot="17663014" flipH="1">
              <a:off x="-4749526" y="3591684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D23A0535-B88C-9DCA-4B4C-06C2FE13936D}"/>
                </a:ext>
              </a:extLst>
            </p:cNvPr>
            <p:cNvSpPr/>
            <p:nvPr/>
          </p:nvSpPr>
          <p:spPr bwMode="auto">
            <a:xfrm>
              <a:off x="-6218897" y="3063591"/>
              <a:ext cx="3167790" cy="3167790"/>
            </a:xfrm>
            <a:custGeom>
              <a:avLst/>
              <a:gdLst>
                <a:gd name="connsiteX0" fmla="*/ 3068984 w 3167790"/>
                <a:gd name="connsiteY0" fmla="*/ 0 h 3167790"/>
                <a:gd name="connsiteX1" fmla="*/ 3138851 w 3167790"/>
                <a:gd name="connsiteY1" fmla="*/ 28940 h 3167790"/>
                <a:gd name="connsiteX2" fmla="*/ 3138851 w 3167790"/>
                <a:gd name="connsiteY2" fmla="*/ 168674 h 3167790"/>
                <a:gd name="connsiteX3" fmla="*/ 168674 w 3167790"/>
                <a:gd name="connsiteY3" fmla="*/ 3138850 h 3167790"/>
                <a:gd name="connsiteX4" fmla="*/ 28940 w 3167790"/>
                <a:gd name="connsiteY4" fmla="*/ 3138850 h 3167790"/>
                <a:gd name="connsiteX5" fmla="*/ 28940 w 3167790"/>
                <a:gd name="connsiteY5" fmla="*/ 2999116 h 3167790"/>
                <a:gd name="connsiteX6" fmla="*/ 2999116 w 3167790"/>
                <a:gd name="connsiteY6" fmla="*/ 28940 h 3167790"/>
                <a:gd name="connsiteX7" fmla="*/ 3068984 w 3167790"/>
                <a:gd name="connsiteY7" fmla="*/ 0 h 31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67790" h="3167790">
                  <a:moveTo>
                    <a:pt x="3068984" y="0"/>
                  </a:moveTo>
                  <a:cubicBezTo>
                    <a:pt x="3094270" y="0"/>
                    <a:pt x="3119557" y="9647"/>
                    <a:pt x="3138851" y="28940"/>
                  </a:cubicBezTo>
                  <a:cubicBezTo>
                    <a:pt x="3177437" y="67527"/>
                    <a:pt x="3177437" y="130087"/>
                    <a:pt x="3138851" y="168674"/>
                  </a:cubicBezTo>
                  <a:lnTo>
                    <a:pt x="168674" y="3138850"/>
                  </a:lnTo>
                  <a:cubicBezTo>
                    <a:pt x="130088" y="3177437"/>
                    <a:pt x="67527" y="3177437"/>
                    <a:pt x="28940" y="3138850"/>
                  </a:cubicBezTo>
                  <a:cubicBezTo>
                    <a:pt x="-9647" y="3100263"/>
                    <a:pt x="-9647" y="3037703"/>
                    <a:pt x="28940" y="2999116"/>
                  </a:cubicBezTo>
                  <a:lnTo>
                    <a:pt x="2999116" y="28940"/>
                  </a:lnTo>
                  <a:cubicBezTo>
                    <a:pt x="3018410" y="9647"/>
                    <a:pt x="3043697" y="0"/>
                    <a:pt x="3068984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E1F036EF-D05F-56BA-DD8D-2BF01E15F420}"/>
              </a:ext>
            </a:extLst>
          </p:cNvPr>
          <p:cNvGrpSpPr/>
          <p:nvPr/>
        </p:nvGrpSpPr>
        <p:grpSpPr>
          <a:xfrm>
            <a:off x="725719" y="3803717"/>
            <a:ext cx="2585944" cy="2585944"/>
            <a:chOff x="-1685328" y="2964252"/>
            <a:chExt cx="3335503" cy="3335503"/>
          </a:xfrm>
        </p:grpSpPr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5855592A-118F-E427-57C4-1C51AFB752DB}"/>
                </a:ext>
              </a:extLst>
            </p:cNvPr>
            <p:cNvSpPr/>
            <p:nvPr/>
          </p:nvSpPr>
          <p:spPr bwMode="auto">
            <a:xfrm>
              <a:off x="-1568133" y="3078481"/>
              <a:ext cx="3107046" cy="3107046"/>
            </a:xfrm>
            <a:prstGeom prst="roundRect">
              <a:avLst>
                <a:gd name="adj" fmla="val 5284"/>
              </a:avLst>
            </a:prstGeom>
            <a:solidFill>
              <a:srgbClr val="FFFF00"/>
            </a:solidFill>
            <a:ln w="1270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6B02230-5C4F-37D3-A13A-22A1EDFC1707}"/>
                </a:ext>
              </a:extLst>
            </p:cNvPr>
            <p:cNvSpPr/>
            <p:nvPr/>
          </p:nvSpPr>
          <p:spPr bwMode="auto">
            <a:xfrm>
              <a:off x="-1602686" y="3063590"/>
              <a:ext cx="3167790" cy="3167790"/>
            </a:xfrm>
            <a:custGeom>
              <a:avLst/>
              <a:gdLst>
                <a:gd name="connsiteX0" fmla="*/ 3068984 w 3167790"/>
                <a:gd name="connsiteY0" fmla="*/ 0 h 3167790"/>
                <a:gd name="connsiteX1" fmla="*/ 3138851 w 3167790"/>
                <a:gd name="connsiteY1" fmla="*/ 28940 h 3167790"/>
                <a:gd name="connsiteX2" fmla="*/ 3138851 w 3167790"/>
                <a:gd name="connsiteY2" fmla="*/ 168674 h 3167790"/>
                <a:gd name="connsiteX3" fmla="*/ 168674 w 3167790"/>
                <a:gd name="connsiteY3" fmla="*/ 3138850 h 3167790"/>
                <a:gd name="connsiteX4" fmla="*/ 28940 w 3167790"/>
                <a:gd name="connsiteY4" fmla="*/ 3138850 h 3167790"/>
                <a:gd name="connsiteX5" fmla="*/ 28940 w 3167790"/>
                <a:gd name="connsiteY5" fmla="*/ 2999116 h 3167790"/>
                <a:gd name="connsiteX6" fmla="*/ 2999116 w 3167790"/>
                <a:gd name="connsiteY6" fmla="*/ 28940 h 3167790"/>
                <a:gd name="connsiteX7" fmla="*/ 3068984 w 3167790"/>
                <a:gd name="connsiteY7" fmla="*/ 0 h 31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67790" h="3167790">
                  <a:moveTo>
                    <a:pt x="3068984" y="0"/>
                  </a:moveTo>
                  <a:cubicBezTo>
                    <a:pt x="3094270" y="0"/>
                    <a:pt x="3119557" y="9647"/>
                    <a:pt x="3138851" y="28940"/>
                  </a:cubicBezTo>
                  <a:cubicBezTo>
                    <a:pt x="3177437" y="67527"/>
                    <a:pt x="3177437" y="130087"/>
                    <a:pt x="3138851" y="168674"/>
                  </a:cubicBezTo>
                  <a:lnTo>
                    <a:pt x="168674" y="3138850"/>
                  </a:lnTo>
                  <a:cubicBezTo>
                    <a:pt x="130088" y="3177437"/>
                    <a:pt x="67527" y="3177437"/>
                    <a:pt x="28940" y="3138850"/>
                  </a:cubicBezTo>
                  <a:cubicBezTo>
                    <a:pt x="-9647" y="3100263"/>
                    <a:pt x="-9647" y="3037703"/>
                    <a:pt x="28940" y="2999116"/>
                  </a:cubicBezTo>
                  <a:lnTo>
                    <a:pt x="2999116" y="28940"/>
                  </a:lnTo>
                  <a:cubicBezTo>
                    <a:pt x="3018410" y="9647"/>
                    <a:pt x="3043697" y="0"/>
                    <a:pt x="306898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0C1C9520-48B9-EA90-6DB9-4010AF703772}"/>
                </a:ext>
              </a:extLst>
            </p:cNvPr>
            <p:cNvGrpSpPr/>
            <p:nvPr/>
          </p:nvGrpSpPr>
          <p:grpSpPr>
            <a:xfrm rot="373757">
              <a:off x="-1359661" y="3305712"/>
              <a:ext cx="1079505" cy="369918"/>
              <a:chOff x="3549202" y="542929"/>
              <a:chExt cx="1240439" cy="425066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ED22B876-B253-F3D6-E835-2625ABBEE71E}"/>
                  </a:ext>
                </a:extLst>
              </p:cNvPr>
              <p:cNvGrpSpPr/>
              <p:nvPr/>
            </p:nvGrpSpPr>
            <p:grpSpPr>
              <a:xfrm>
                <a:off x="3549202" y="542929"/>
                <a:ext cx="1240439" cy="425066"/>
                <a:chOff x="3549202" y="542929"/>
                <a:chExt cx="1240439" cy="425066"/>
              </a:xfrm>
            </p:grpSpPr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A4FF3426-BC6A-972C-81CE-254A5F571934}"/>
                    </a:ext>
                  </a:extLst>
                </p:cNvPr>
                <p:cNvSpPr/>
                <p:nvPr/>
              </p:nvSpPr>
              <p:spPr bwMode="auto">
                <a:xfrm rot="5400000">
                  <a:off x="3858485" y="233646"/>
                  <a:ext cx="425066" cy="1043632"/>
                </a:xfrm>
                <a:prstGeom prst="round2SameRect">
                  <a:avLst>
                    <a:gd name="adj1" fmla="val 11352"/>
                    <a:gd name="adj2" fmla="val 597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台形 224">
                  <a:extLst>
                    <a:ext uri="{FF2B5EF4-FFF2-40B4-BE49-F238E27FC236}">
                      <a16:creationId xmlns:a16="http://schemas.microsoft.com/office/drawing/2014/main" id="{B17495F7-3028-4AC4-767C-DAC7D4A30687}"/>
                    </a:ext>
                  </a:extLst>
                </p:cNvPr>
                <p:cNvSpPr/>
                <p:nvPr/>
              </p:nvSpPr>
              <p:spPr bwMode="auto">
                <a:xfrm rot="5400000">
                  <a:off x="4606272" y="657060"/>
                  <a:ext cx="169929" cy="196808"/>
                </a:xfrm>
                <a:prstGeom prst="trapezoid">
                  <a:avLst>
                    <a:gd name="adj" fmla="val 8086"/>
                  </a:avLst>
                </a:pr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3" name="テキスト ボックス 222">
                <a:extLst>
                  <a:ext uri="{FF2B5EF4-FFF2-40B4-BE49-F238E27FC236}">
                    <a16:creationId xmlns:a16="http://schemas.microsoft.com/office/drawing/2014/main" id="{17CD682F-5FEA-EBB3-F2C6-80BA0E63C05F}"/>
                  </a:ext>
                </a:extLst>
              </p:cNvPr>
              <p:cNvSpPr txBox="1"/>
              <p:nvPr/>
            </p:nvSpPr>
            <p:spPr>
              <a:xfrm>
                <a:off x="3666982" y="619631"/>
                <a:ext cx="808071" cy="26111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rgbClr val="FF3399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ヘアカラー</a:t>
                </a:r>
                <a:endParaRPr kumimoji="1" lang="ja-JP" altLang="en-US" b="1" dirty="0">
                  <a:solidFill>
                    <a:srgbClr val="FF339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0BEAFE3D-2AA9-466A-E127-B9FD5765E393}"/>
                </a:ext>
              </a:extLst>
            </p:cNvPr>
            <p:cNvGrpSpPr/>
            <p:nvPr/>
          </p:nvGrpSpPr>
          <p:grpSpPr>
            <a:xfrm>
              <a:off x="-1312821" y="3768272"/>
              <a:ext cx="2681916" cy="2451234"/>
              <a:chOff x="3409175" y="1568172"/>
              <a:chExt cx="2681916" cy="2451234"/>
            </a:xfrm>
          </p:grpSpPr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79EEC211-75DE-E39E-2076-408C25F5BE47}"/>
                  </a:ext>
                </a:extLst>
              </p:cNvPr>
              <p:cNvSpPr/>
              <p:nvPr/>
            </p:nvSpPr>
            <p:spPr bwMode="auto">
              <a:xfrm rot="759564">
                <a:off x="5239154" y="2720490"/>
                <a:ext cx="351146" cy="901840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台形 197">
                <a:extLst>
                  <a:ext uri="{FF2B5EF4-FFF2-40B4-BE49-F238E27FC236}">
                    <a16:creationId xmlns:a16="http://schemas.microsoft.com/office/drawing/2014/main" id="{A0FDFF66-0199-92A2-ADC1-63A012B41BDE}"/>
                  </a:ext>
                </a:extLst>
              </p:cNvPr>
              <p:cNvSpPr/>
              <p:nvPr/>
            </p:nvSpPr>
            <p:spPr bwMode="auto">
              <a:xfrm>
                <a:off x="4609826" y="3329136"/>
                <a:ext cx="414075" cy="384343"/>
              </a:xfrm>
              <a:prstGeom prst="trapezoid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B13CF4D4-1B44-2486-CF5C-5EAE0ECDA4BC}"/>
                  </a:ext>
                </a:extLst>
              </p:cNvPr>
              <p:cNvSpPr/>
              <p:nvPr/>
            </p:nvSpPr>
            <p:spPr bwMode="auto">
              <a:xfrm rot="12209313">
                <a:off x="3701929" y="2522706"/>
                <a:ext cx="456104" cy="93482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038055A3-2F28-40C6-050F-CA41A9994A0D}"/>
                  </a:ext>
                </a:extLst>
              </p:cNvPr>
              <p:cNvSpPr/>
              <p:nvPr/>
            </p:nvSpPr>
            <p:spPr bwMode="auto">
              <a:xfrm rot="11700000">
                <a:off x="3835280" y="2624306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62C938C7-14EA-957B-6DDB-B82105170FBF}"/>
                  </a:ext>
                </a:extLst>
              </p:cNvPr>
              <p:cNvSpPr/>
              <p:nvPr/>
            </p:nvSpPr>
            <p:spPr bwMode="auto">
              <a:xfrm rot="11700000">
                <a:off x="4038480" y="2764006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88620980-1BA4-C529-18E2-2FB697DD2D62}"/>
                  </a:ext>
                </a:extLst>
              </p:cNvPr>
              <p:cNvSpPr/>
              <p:nvPr/>
            </p:nvSpPr>
            <p:spPr bwMode="auto">
              <a:xfrm rot="2700000">
                <a:off x="4012120" y="1568171"/>
                <a:ext cx="672323" cy="1377986"/>
              </a:xfrm>
              <a:prstGeom prst="moon">
                <a:avLst>
                  <a:gd name="adj" fmla="val 66094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EBA2081-9DCA-74CC-4762-35BBC6AEDE2B}"/>
                  </a:ext>
                </a:extLst>
              </p:cNvPr>
              <p:cNvSpPr/>
              <p:nvPr/>
            </p:nvSpPr>
            <p:spPr bwMode="auto">
              <a:xfrm>
                <a:off x="4025510" y="1989444"/>
                <a:ext cx="1500131" cy="15614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85645E3E-7338-96E9-BCA4-259D016B7A7C}"/>
                  </a:ext>
                </a:extLst>
              </p:cNvPr>
              <p:cNvSpPr/>
              <p:nvPr/>
            </p:nvSpPr>
            <p:spPr bwMode="auto">
              <a:xfrm rot="8100000">
                <a:off x="4906472" y="1568172"/>
                <a:ext cx="672323" cy="1377986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74286171-F7DE-8DD2-3076-F22B81E82CF6}"/>
                  </a:ext>
                </a:extLst>
              </p:cNvPr>
              <p:cNvSpPr/>
              <p:nvPr/>
            </p:nvSpPr>
            <p:spPr bwMode="auto">
              <a:xfrm rot="11700000">
                <a:off x="5067179" y="2351256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8B50863A-AE3B-5A41-6DFA-18706B5D16A3}"/>
                  </a:ext>
                </a:extLst>
              </p:cNvPr>
              <p:cNvSpPr/>
              <p:nvPr/>
            </p:nvSpPr>
            <p:spPr bwMode="auto">
              <a:xfrm rot="11700000">
                <a:off x="5113765" y="2520743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AA189E33-5AEA-B8A2-AE9D-B1C95396D3D0}"/>
                  </a:ext>
                </a:extLst>
              </p:cNvPr>
              <p:cNvSpPr/>
              <p:nvPr/>
            </p:nvSpPr>
            <p:spPr bwMode="auto">
              <a:xfrm rot="19393740">
                <a:off x="5588254" y="2506768"/>
                <a:ext cx="456104" cy="1027931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EA8F99CE-A801-82A7-0992-5DDA51F6A368}"/>
                  </a:ext>
                </a:extLst>
              </p:cNvPr>
              <p:cNvSpPr/>
              <p:nvPr/>
            </p:nvSpPr>
            <p:spPr bwMode="auto">
              <a:xfrm rot="20456613">
                <a:off x="5408436" y="2559307"/>
                <a:ext cx="456104" cy="1027931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16370DB9-851B-1A01-582A-AD59BCD239D6}"/>
                  </a:ext>
                </a:extLst>
              </p:cNvPr>
              <p:cNvSpPr/>
              <p:nvPr/>
            </p:nvSpPr>
            <p:spPr bwMode="auto">
              <a:xfrm rot="21354311">
                <a:off x="5359011" y="2681491"/>
                <a:ext cx="351146" cy="901840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2180EBCE-F705-78B5-0238-B7FE55AB45B7}"/>
                  </a:ext>
                </a:extLst>
              </p:cNvPr>
              <p:cNvSpPr/>
              <p:nvPr/>
            </p:nvSpPr>
            <p:spPr bwMode="auto">
              <a:xfrm>
                <a:off x="4183029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FCD395F3-00B5-62C6-604A-B40038794C67}"/>
                  </a:ext>
                </a:extLst>
              </p:cNvPr>
              <p:cNvSpPr/>
              <p:nvPr/>
            </p:nvSpPr>
            <p:spPr bwMode="auto">
              <a:xfrm>
                <a:off x="4843429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E34A9BC-F454-5C86-22C7-F182C4787A61}"/>
                  </a:ext>
                </a:extLst>
              </p:cNvPr>
              <p:cNvSpPr/>
              <p:nvPr/>
            </p:nvSpPr>
            <p:spPr bwMode="auto">
              <a:xfrm rot="8785969">
                <a:off x="5128256" y="1898472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75F12F0-6E59-FCD5-95D2-7B35CE41E09A}"/>
                  </a:ext>
                </a:extLst>
              </p:cNvPr>
              <p:cNvSpPr/>
              <p:nvPr/>
            </p:nvSpPr>
            <p:spPr bwMode="auto">
              <a:xfrm rot="11260206">
                <a:off x="5274546" y="2309628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5F2ED060-9178-88B1-3C65-8DE47F45DC81}"/>
                  </a:ext>
                </a:extLst>
              </p:cNvPr>
              <p:cNvSpPr/>
              <p:nvPr/>
            </p:nvSpPr>
            <p:spPr bwMode="auto">
              <a:xfrm rot="11260206">
                <a:off x="5426946" y="2665228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38E93A2-ACC3-9AA0-FD57-7B10F8379CE4}"/>
                  </a:ext>
                </a:extLst>
              </p:cNvPr>
              <p:cNvSpPr/>
              <p:nvPr/>
            </p:nvSpPr>
            <p:spPr bwMode="auto">
              <a:xfrm rot="20178176">
                <a:off x="3851740" y="2770255"/>
                <a:ext cx="220177" cy="609912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62233FA-9BD3-BA64-B6CF-DFE3E490C404}"/>
                  </a:ext>
                </a:extLst>
              </p:cNvPr>
              <p:cNvSpPr/>
              <p:nvPr/>
            </p:nvSpPr>
            <p:spPr bwMode="auto">
              <a:xfrm rot="11887319">
                <a:off x="5205182" y="2797955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ACF535A-06CD-53F4-5FBB-59ED30F3BB6F}"/>
                  </a:ext>
                </a:extLst>
              </p:cNvPr>
              <p:cNvSpPr/>
              <p:nvPr/>
            </p:nvSpPr>
            <p:spPr bwMode="auto">
              <a:xfrm rot="7328153">
                <a:off x="4899364" y="1737611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B9AD3F77-A409-20D6-FA19-3C3ACF94AA6F}"/>
                  </a:ext>
                </a:extLst>
              </p:cNvPr>
              <p:cNvSpPr/>
              <p:nvPr/>
            </p:nvSpPr>
            <p:spPr bwMode="auto">
              <a:xfrm>
                <a:off x="3832068" y="2434390"/>
                <a:ext cx="192791" cy="517033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0497BDE-AECB-9A0C-E02F-B98559621629}"/>
                  </a:ext>
                </a:extLst>
              </p:cNvPr>
              <p:cNvSpPr/>
              <p:nvPr/>
            </p:nvSpPr>
            <p:spPr bwMode="auto">
              <a:xfrm>
                <a:off x="3409175" y="1804573"/>
                <a:ext cx="2681916" cy="2192349"/>
              </a:xfrm>
              <a:custGeom>
                <a:avLst/>
                <a:gdLst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73707 w 2681916"/>
                  <a:gd name="connsiteY56" fmla="*/ 1112568 h 2192349"/>
                  <a:gd name="connsiteX57" fmla="*/ 501807 w 2681916"/>
                  <a:gd name="connsiteY57" fmla="*/ 521451 h 2192349"/>
                  <a:gd name="connsiteX58" fmla="*/ 507100 w 2681916"/>
                  <a:gd name="connsiteY58" fmla="*/ 444163 h 2192349"/>
                  <a:gd name="connsiteX59" fmla="*/ 658869 w 2681916"/>
                  <a:gd name="connsiteY59" fmla="*/ 219041 h 2192349"/>
                  <a:gd name="connsiteX60" fmla="*/ 707501 w 2681916"/>
                  <a:gd name="connsiteY60" fmla="*/ 175635 h 2192349"/>
                  <a:gd name="connsiteX61" fmla="*/ 711200 w 2681916"/>
                  <a:gd name="connsiteY61" fmla="*/ 171138 h 2192349"/>
                  <a:gd name="connsiteX62" fmla="*/ 726511 w 2681916"/>
                  <a:gd name="connsiteY62" fmla="*/ 158669 h 2192349"/>
                  <a:gd name="connsiteX63" fmla="*/ 863722 w 2681916"/>
                  <a:gd name="connsiteY63" fmla="*/ 46936 h 2192349"/>
                  <a:gd name="connsiteX64" fmla="*/ 871966 w 2681916"/>
                  <a:gd name="connsiteY64" fmla="*/ 42599 h 2192349"/>
                  <a:gd name="connsiteX65" fmla="*/ 874526 w 2681916"/>
                  <a:gd name="connsiteY65" fmla="*/ 40202 h 2192349"/>
                  <a:gd name="connsiteX66" fmla="*/ 881514 w 2681916"/>
                  <a:gd name="connsiteY66" fmla="*/ 37577 h 2192349"/>
                  <a:gd name="connsiteX67" fmla="*/ 884241 w 2681916"/>
                  <a:gd name="connsiteY67" fmla="*/ 36145 h 2192349"/>
                  <a:gd name="connsiteX68" fmla="*/ 885683 w 2681916"/>
                  <a:gd name="connsiteY68" fmla="*/ 36014 h 2192349"/>
                  <a:gd name="connsiteX69" fmla="*/ 896233 w 2681916"/>
                  <a:gd name="connsiteY69" fmla="*/ 32054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501807 w 2681916"/>
                  <a:gd name="connsiteY56" fmla="*/ 521451 h 2192349"/>
                  <a:gd name="connsiteX57" fmla="*/ 507100 w 2681916"/>
                  <a:gd name="connsiteY57" fmla="*/ 444163 h 2192349"/>
                  <a:gd name="connsiteX58" fmla="*/ 658869 w 2681916"/>
                  <a:gd name="connsiteY58" fmla="*/ 219041 h 2192349"/>
                  <a:gd name="connsiteX59" fmla="*/ 707501 w 2681916"/>
                  <a:gd name="connsiteY59" fmla="*/ 175635 h 2192349"/>
                  <a:gd name="connsiteX60" fmla="*/ 711200 w 2681916"/>
                  <a:gd name="connsiteY60" fmla="*/ 171138 h 2192349"/>
                  <a:gd name="connsiteX61" fmla="*/ 726511 w 2681916"/>
                  <a:gd name="connsiteY61" fmla="*/ 158669 h 2192349"/>
                  <a:gd name="connsiteX62" fmla="*/ 863722 w 2681916"/>
                  <a:gd name="connsiteY62" fmla="*/ 46936 h 2192349"/>
                  <a:gd name="connsiteX63" fmla="*/ 871966 w 2681916"/>
                  <a:gd name="connsiteY63" fmla="*/ 42599 h 2192349"/>
                  <a:gd name="connsiteX64" fmla="*/ 874526 w 2681916"/>
                  <a:gd name="connsiteY64" fmla="*/ 40202 h 2192349"/>
                  <a:gd name="connsiteX65" fmla="*/ 881514 w 2681916"/>
                  <a:gd name="connsiteY65" fmla="*/ 37577 h 2192349"/>
                  <a:gd name="connsiteX66" fmla="*/ 884241 w 2681916"/>
                  <a:gd name="connsiteY66" fmla="*/ 36145 h 2192349"/>
                  <a:gd name="connsiteX67" fmla="*/ 885683 w 2681916"/>
                  <a:gd name="connsiteY67" fmla="*/ 36014 h 2192349"/>
                  <a:gd name="connsiteX68" fmla="*/ 896233 w 2681916"/>
                  <a:gd name="connsiteY68" fmla="*/ 32054 h 2192349"/>
                  <a:gd name="connsiteX69" fmla="*/ 1090420 w 2681916"/>
                  <a:gd name="connsiteY69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2681916" h="2192349">
                    <a:moveTo>
                      <a:pt x="1090420" y="752"/>
                    </a:moveTo>
                    <a:cubicBezTo>
                      <a:pt x="1122254" y="-4379"/>
                      <a:pt x="1152220" y="17268"/>
                      <a:pt x="1157351" y="49102"/>
                    </a:cubicBezTo>
                    <a:cubicBezTo>
                      <a:pt x="1157311" y="50106"/>
                      <a:pt x="1157272" y="51109"/>
                      <a:pt x="1157232" y="52113"/>
                    </a:cubicBezTo>
                    <a:lnTo>
                      <a:pt x="1173570" y="52756"/>
                    </a:lnTo>
                    <a:cubicBezTo>
                      <a:pt x="1194784" y="57954"/>
                      <a:pt x="1211888" y="75373"/>
                      <a:pt x="1215581" y="98292"/>
                    </a:cubicBezTo>
                    <a:cubicBezTo>
                      <a:pt x="1220508" y="128851"/>
                      <a:pt x="1199728" y="157615"/>
                      <a:pt x="1169170" y="162541"/>
                    </a:cubicBezTo>
                    <a:lnTo>
                      <a:pt x="990581" y="191328"/>
                    </a:lnTo>
                    <a:lnTo>
                      <a:pt x="888709" y="274285"/>
                    </a:lnTo>
                    <a:cubicBezTo>
                      <a:pt x="791950" y="404808"/>
                      <a:pt x="751515" y="453659"/>
                      <a:pt x="655585" y="608702"/>
                    </a:cubicBezTo>
                    <a:cubicBezTo>
                      <a:pt x="604105" y="782795"/>
                      <a:pt x="390733" y="1062455"/>
                      <a:pt x="313128" y="1204541"/>
                    </a:cubicBezTo>
                    <a:lnTo>
                      <a:pt x="985549" y="1855690"/>
                    </a:lnTo>
                    <a:lnTo>
                      <a:pt x="992159" y="1865645"/>
                    </a:lnTo>
                    <a:lnTo>
                      <a:pt x="1006081" y="1862834"/>
                    </a:lnTo>
                    <a:lnTo>
                      <a:pt x="1740507" y="1862834"/>
                    </a:lnTo>
                    <a:lnTo>
                      <a:pt x="1762542" y="1829651"/>
                    </a:lnTo>
                    <a:lnTo>
                      <a:pt x="2358180" y="1234013"/>
                    </a:lnTo>
                    <a:lnTo>
                      <a:pt x="2329273" y="1185491"/>
                    </a:lnTo>
                    <a:cubicBezTo>
                      <a:pt x="2251669" y="1043405"/>
                      <a:pt x="2146432" y="791865"/>
                      <a:pt x="2069368" y="665853"/>
                    </a:cubicBezTo>
                    <a:cubicBezTo>
                      <a:pt x="1966616" y="497835"/>
                      <a:pt x="1875852" y="404808"/>
                      <a:pt x="1779093" y="274285"/>
                    </a:cubicBezTo>
                    <a:lnTo>
                      <a:pt x="1677220" y="191328"/>
                    </a:lnTo>
                    <a:lnTo>
                      <a:pt x="1498632" y="162542"/>
                    </a:lnTo>
                    <a:cubicBezTo>
                      <a:pt x="1468073" y="157615"/>
                      <a:pt x="1447294" y="128851"/>
                      <a:pt x="1452221" y="98292"/>
                    </a:cubicBezTo>
                    <a:cubicBezTo>
                      <a:pt x="1455915" y="75373"/>
                      <a:pt x="1473017" y="57955"/>
                      <a:pt x="1494232" y="52756"/>
                    </a:cubicBezTo>
                    <a:lnTo>
                      <a:pt x="1510570" y="52114"/>
                    </a:lnTo>
                    <a:lnTo>
                      <a:pt x="1510450" y="49102"/>
                    </a:lnTo>
                    <a:cubicBezTo>
                      <a:pt x="1515582" y="17268"/>
                      <a:pt x="1545548" y="-4378"/>
                      <a:pt x="1577382" y="753"/>
                    </a:cubicBezTo>
                    <a:lnTo>
                      <a:pt x="1771569" y="32054"/>
                    </a:lnTo>
                    <a:lnTo>
                      <a:pt x="1782119" y="36014"/>
                    </a:lnTo>
                    <a:lnTo>
                      <a:pt x="1783562" y="36145"/>
                    </a:lnTo>
                    <a:lnTo>
                      <a:pt x="1786288" y="37578"/>
                    </a:lnTo>
                    <a:lnTo>
                      <a:pt x="1793276" y="40201"/>
                    </a:lnTo>
                    <a:lnTo>
                      <a:pt x="1795836" y="42600"/>
                    </a:lnTo>
                    <a:lnTo>
                      <a:pt x="1804080" y="46936"/>
                    </a:lnTo>
                    <a:lnTo>
                      <a:pt x="1941290" y="158669"/>
                    </a:lnTo>
                    <a:lnTo>
                      <a:pt x="1956601" y="171138"/>
                    </a:lnTo>
                    <a:lnTo>
                      <a:pt x="1960301" y="175635"/>
                    </a:lnTo>
                    <a:lnTo>
                      <a:pt x="2008934" y="219041"/>
                    </a:lnTo>
                    <a:cubicBezTo>
                      <a:pt x="2082916" y="291621"/>
                      <a:pt x="2138266" y="370588"/>
                      <a:pt x="2160702" y="444163"/>
                    </a:cubicBezTo>
                    <a:lnTo>
                      <a:pt x="2165995" y="521451"/>
                    </a:lnTo>
                    <a:lnTo>
                      <a:pt x="2637015" y="1171831"/>
                    </a:lnTo>
                    <a:cubicBezTo>
                      <a:pt x="2637023" y="1171837"/>
                      <a:pt x="2637030" y="1171842"/>
                      <a:pt x="2637038" y="1171848"/>
                    </a:cubicBezTo>
                    <a:cubicBezTo>
                      <a:pt x="2637083" y="1171916"/>
                      <a:pt x="2637129" y="1171983"/>
                      <a:pt x="2637174" y="1172051"/>
                    </a:cubicBezTo>
                    <a:lnTo>
                      <a:pt x="2656966" y="1199380"/>
                    </a:lnTo>
                    <a:lnTo>
                      <a:pt x="2655607" y="1199811"/>
                    </a:lnTo>
                    <a:lnTo>
                      <a:pt x="2670697" y="1222535"/>
                    </a:lnTo>
                    <a:cubicBezTo>
                      <a:pt x="2693136" y="1277871"/>
                      <a:pt x="2681917" y="1343662"/>
                      <a:pt x="2637038" y="1388541"/>
                    </a:cubicBezTo>
                    <a:lnTo>
                      <a:pt x="2020586" y="2004993"/>
                    </a:lnTo>
                    <a:lnTo>
                      <a:pt x="2025148" y="2027592"/>
                    </a:lnTo>
                    <a:cubicBezTo>
                      <a:pt x="2025148" y="2082511"/>
                      <a:pt x="2025147" y="2137430"/>
                      <a:pt x="2025147" y="2192349"/>
                    </a:cubicBezTo>
                    <a:lnTo>
                      <a:pt x="841323" y="2192349"/>
                    </a:lnTo>
                    <a:lnTo>
                      <a:pt x="841323" y="2110280"/>
                    </a:lnTo>
                    <a:lnTo>
                      <a:pt x="819544" y="2106043"/>
                    </a:lnTo>
                    <a:cubicBezTo>
                      <a:pt x="801099" y="2098563"/>
                      <a:pt x="783816" y="2087343"/>
                      <a:pt x="768856" y="2072383"/>
                    </a:cubicBezTo>
                    <a:lnTo>
                      <a:pt x="44878" y="1348405"/>
                    </a:lnTo>
                    <a:cubicBezTo>
                      <a:pt x="-14960" y="1288567"/>
                      <a:pt x="-14961" y="1191550"/>
                      <a:pt x="44878" y="1131712"/>
                    </a:cubicBezTo>
                    <a:lnTo>
                      <a:pt x="501807" y="521451"/>
                    </a:lnTo>
                    <a:lnTo>
                      <a:pt x="507100" y="444163"/>
                    </a:lnTo>
                    <a:cubicBezTo>
                      <a:pt x="529536" y="370588"/>
                      <a:pt x="584885" y="291620"/>
                      <a:pt x="658869" y="219041"/>
                    </a:cubicBezTo>
                    <a:lnTo>
                      <a:pt x="707501" y="175635"/>
                    </a:lnTo>
                    <a:lnTo>
                      <a:pt x="711200" y="171138"/>
                    </a:lnTo>
                    <a:lnTo>
                      <a:pt x="726511" y="158669"/>
                    </a:lnTo>
                    <a:lnTo>
                      <a:pt x="863722" y="46936"/>
                    </a:lnTo>
                    <a:lnTo>
                      <a:pt x="871966" y="42599"/>
                    </a:lnTo>
                    <a:lnTo>
                      <a:pt x="874526" y="40202"/>
                    </a:lnTo>
                    <a:lnTo>
                      <a:pt x="881514" y="37577"/>
                    </a:lnTo>
                    <a:lnTo>
                      <a:pt x="884241" y="36145"/>
                    </a:lnTo>
                    <a:lnTo>
                      <a:pt x="885683" y="36014"/>
                    </a:lnTo>
                    <a:lnTo>
                      <a:pt x="896233" y="32054"/>
                    </a:lnTo>
                    <a:lnTo>
                      <a:pt x="1090420" y="752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43AC4681-80E3-A2A6-431A-DB2F4DA68855}"/>
                  </a:ext>
                </a:extLst>
              </p:cNvPr>
              <p:cNvSpPr/>
              <p:nvPr/>
            </p:nvSpPr>
            <p:spPr bwMode="auto">
              <a:xfrm>
                <a:off x="4606908" y="3442631"/>
                <a:ext cx="419912" cy="343558"/>
              </a:xfrm>
              <a:prstGeom prst="trapezoid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ABA16C26-2628-C895-8C61-BDF5C560F96E}"/>
                  </a:ext>
                </a:extLst>
              </p:cNvPr>
              <p:cNvSpPr/>
              <p:nvPr/>
            </p:nvSpPr>
            <p:spPr bwMode="auto">
              <a:xfrm>
                <a:off x="4063332" y="3786189"/>
                <a:ext cx="1496732" cy="233217"/>
              </a:xfrm>
              <a:prstGeom prst="round2SameRect">
                <a:avLst>
                  <a:gd name="adj1" fmla="val 37088"/>
                  <a:gd name="adj2" fmla="val 0"/>
                </a:avLst>
              </a:prstGeom>
              <a:solidFill>
                <a:srgbClr val="CCE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317AD222-8FB1-B04B-497E-CD396A21F269}"/>
                </a:ext>
              </a:extLst>
            </p:cNvPr>
            <p:cNvSpPr/>
            <p:nvPr/>
          </p:nvSpPr>
          <p:spPr bwMode="auto">
            <a:xfrm>
              <a:off x="-1685328" y="2964252"/>
              <a:ext cx="3335503" cy="3335503"/>
            </a:xfrm>
            <a:custGeom>
              <a:avLst/>
              <a:gdLst>
                <a:gd name="connsiteX0" fmla="*/ 297429 w 3335503"/>
                <a:gd name="connsiteY0" fmla="*/ 172649 h 3335503"/>
                <a:gd name="connsiteX1" fmla="*/ 173036 w 3335503"/>
                <a:gd name="connsiteY1" fmla="*/ 297042 h 3335503"/>
                <a:gd name="connsiteX2" fmla="*/ 173036 w 3335503"/>
                <a:gd name="connsiteY2" fmla="*/ 3038462 h 3335503"/>
                <a:gd name="connsiteX3" fmla="*/ 297429 w 3335503"/>
                <a:gd name="connsiteY3" fmla="*/ 3162855 h 3335503"/>
                <a:gd name="connsiteX4" fmla="*/ 3038849 w 3335503"/>
                <a:gd name="connsiteY4" fmla="*/ 3162855 h 3335503"/>
                <a:gd name="connsiteX5" fmla="*/ 3163242 w 3335503"/>
                <a:gd name="connsiteY5" fmla="*/ 3038462 h 3335503"/>
                <a:gd name="connsiteX6" fmla="*/ 3163242 w 3335503"/>
                <a:gd name="connsiteY6" fmla="*/ 297042 h 3335503"/>
                <a:gd name="connsiteX7" fmla="*/ 3038849 w 3335503"/>
                <a:gd name="connsiteY7" fmla="*/ 172649 h 3335503"/>
                <a:gd name="connsiteX8" fmla="*/ 233519 w 3335503"/>
                <a:gd name="connsiteY8" fmla="*/ 0 h 3335503"/>
                <a:gd name="connsiteX9" fmla="*/ 3101984 w 3335503"/>
                <a:gd name="connsiteY9" fmla="*/ 0 h 3335503"/>
                <a:gd name="connsiteX10" fmla="*/ 3335503 w 3335503"/>
                <a:gd name="connsiteY10" fmla="*/ 233519 h 3335503"/>
                <a:gd name="connsiteX11" fmla="*/ 3335503 w 3335503"/>
                <a:gd name="connsiteY11" fmla="*/ 3101984 h 3335503"/>
                <a:gd name="connsiteX12" fmla="*/ 3101984 w 3335503"/>
                <a:gd name="connsiteY12" fmla="*/ 3335503 h 3335503"/>
                <a:gd name="connsiteX13" fmla="*/ 233519 w 3335503"/>
                <a:gd name="connsiteY13" fmla="*/ 3335503 h 3335503"/>
                <a:gd name="connsiteX14" fmla="*/ 0 w 3335503"/>
                <a:gd name="connsiteY14" fmla="*/ 3101984 h 3335503"/>
                <a:gd name="connsiteX15" fmla="*/ 0 w 3335503"/>
                <a:gd name="connsiteY15" fmla="*/ 233519 h 3335503"/>
                <a:gd name="connsiteX16" fmla="*/ 233519 w 3335503"/>
                <a:gd name="connsiteY16" fmla="*/ 0 h 333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35503" h="3335503">
                  <a:moveTo>
                    <a:pt x="297429" y="172649"/>
                  </a:moveTo>
                  <a:cubicBezTo>
                    <a:pt x="228729" y="172649"/>
                    <a:pt x="173036" y="228342"/>
                    <a:pt x="173036" y="297042"/>
                  </a:cubicBezTo>
                  <a:lnTo>
                    <a:pt x="173036" y="3038462"/>
                  </a:lnTo>
                  <a:cubicBezTo>
                    <a:pt x="173036" y="3107162"/>
                    <a:pt x="228729" y="3162855"/>
                    <a:pt x="297429" y="3162855"/>
                  </a:cubicBezTo>
                  <a:lnTo>
                    <a:pt x="3038849" y="3162855"/>
                  </a:lnTo>
                  <a:cubicBezTo>
                    <a:pt x="3107549" y="3162855"/>
                    <a:pt x="3163242" y="3107162"/>
                    <a:pt x="3163242" y="3038462"/>
                  </a:cubicBezTo>
                  <a:lnTo>
                    <a:pt x="3163242" y="297042"/>
                  </a:lnTo>
                  <a:cubicBezTo>
                    <a:pt x="3163242" y="228342"/>
                    <a:pt x="3107549" y="172649"/>
                    <a:pt x="3038849" y="172649"/>
                  </a:cubicBezTo>
                  <a:close/>
                  <a:moveTo>
                    <a:pt x="233519" y="0"/>
                  </a:moveTo>
                  <a:lnTo>
                    <a:pt x="3101984" y="0"/>
                  </a:lnTo>
                  <a:cubicBezTo>
                    <a:pt x="3230953" y="0"/>
                    <a:pt x="3335503" y="104550"/>
                    <a:pt x="3335503" y="233519"/>
                  </a:cubicBezTo>
                  <a:lnTo>
                    <a:pt x="3335503" y="3101984"/>
                  </a:lnTo>
                  <a:cubicBezTo>
                    <a:pt x="3335503" y="3230953"/>
                    <a:pt x="3230953" y="3335503"/>
                    <a:pt x="3101984" y="3335503"/>
                  </a:cubicBezTo>
                  <a:lnTo>
                    <a:pt x="233519" y="3335503"/>
                  </a:lnTo>
                  <a:cubicBezTo>
                    <a:pt x="104550" y="3335503"/>
                    <a:pt x="0" y="3230953"/>
                    <a:pt x="0" y="3101984"/>
                  </a:cubicBezTo>
                  <a:lnTo>
                    <a:pt x="0" y="233519"/>
                  </a:lnTo>
                  <a:cubicBezTo>
                    <a:pt x="0" y="104550"/>
                    <a:pt x="104550" y="0"/>
                    <a:pt x="233519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楕円 1103">
              <a:extLst>
                <a:ext uri="{FF2B5EF4-FFF2-40B4-BE49-F238E27FC236}">
                  <a16:creationId xmlns:a16="http://schemas.microsoft.com/office/drawing/2014/main" id="{E5841127-8E8B-3787-5F86-97F255B2C581}"/>
                </a:ext>
              </a:extLst>
            </p:cNvPr>
            <p:cNvSpPr/>
            <p:nvPr/>
          </p:nvSpPr>
          <p:spPr bwMode="auto">
            <a:xfrm rot="16200000" flipH="1">
              <a:off x="39313" y="3438215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103">
              <a:extLst>
                <a:ext uri="{FF2B5EF4-FFF2-40B4-BE49-F238E27FC236}">
                  <a16:creationId xmlns:a16="http://schemas.microsoft.com/office/drawing/2014/main" id="{5F6E1E2B-DA3F-BD21-D8B4-E817F094E4F3}"/>
                </a:ext>
              </a:extLst>
            </p:cNvPr>
            <p:cNvSpPr/>
            <p:nvPr/>
          </p:nvSpPr>
          <p:spPr bwMode="auto">
            <a:xfrm rot="17663014" flipH="1">
              <a:off x="-94974" y="3667885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CD83FDE-1B67-27D8-1C28-4493B21E0AFA}"/>
                </a:ext>
              </a:extLst>
            </p:cNvPr>
            <p:cNvSpPr/>
            <p:nvPr/>
          </p:nvSpPr>
          <p:spPr bwMode="auto">
            <a:xfrm>
              <a:off x="-1602933" y="3063591"/>
              <a:ext cx="3167789" cy="3167790"/>
            </a:xfrm>
            <a:custGeom>
              <a:avLst/>
              <a:gdLst>
                <a:gd name="connsiteX0" fmla="*/ 3068982 w 3167789"/>
                <a:gd name="connsiteY0" fmla="*/ 0 h 3167790"/>
                <a:gd name="connsiteX1" fmla="*/ 3138850 w 3167789"/>
                <a:gd name="connsiteY1" fmla="*/ 28940 h 3167790"/>
                <a:gd name="connsiteX2" fmla="*/ 3138850 w 3167789"/>
                <a:gd name="connsiteY2" fmla="*/ 168674 h 3167790"/>
                <a:gd name="connsiteX3" fmla="*/ 168674 w 3167789"/>
                <a:gd name="connsiteY3" fmla="*/ 3138850 h 3167790"/>
                <a:gd name="connsiteX4" fmla="*/ 28939 w 3167789"/>
                <a:gd name="connsiteY4" fmla="*/ 3138850 h 3167790"/>
                <a:gd name="connsiteX5" fmla="*/ 28939 w 3167789"/>
                <a:gd name="connsiteY5" fmla="*/ 2999116 h 3167790"/>
                <a:gd name="connsiteX6" fmla="*/ 2999115 w 3167789"/>
                <a:gd name="connsiteY6" fmla="*/ 28940 h 3167790"/>
                <a:gd name="connsiteX7" fmla="*/ 3068982 w 3167789"/>
                <a:gd name="connsiteY7" fmla="*/ 0 h 316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67789" h="3167790">
                  <a:moveTo>
                    <a:pt x="3068982" y="0"/>
                  </a:moveTo>
                  <a:cubicBezTo>
                    <a:pt x="3094269" y="0"/>
                    <a:pt x="3119556" y="9647"/>
                    <a:pt x="3138850" y="28940"/>
                  </a:cubicBezTo>
                  <a:cubicBezTo>
                    <a:pt x="3177436" y="67527"/>
                    <a:pt x="3177436" y="130087"/>
                    <a:pt x="3138850" y="168674"/>
                  </a:cubicBezTo>
                  <a:lnTo>
                    <a:pt x="168674" y="3138850"/>
                  </a:lnTo>
                  <a:cubicBezTo>
                    <a:pt x="130087" y="3177437"/>
                    <a:pt x="67526" y="3177437"/>
                    <a:pt x="28939" y="3138850"/>
                  </a:cubicBezTo>
                  <a:cubicBezTo>
                    <a:pt x="-9647" y="3100263"/>
                    <a:pt x="-9647" y="3037703"/>
                    <a:pt x="28939" y="2999116"/>
                  </a:cubicBezTo>
                  <a:lnTo>
                    <a:pt x="2999115" y="28940"/>
                  </a:lnTo>
                  <a:cubicBezTo>
                    <a:pt x="3018409" y="9647"/>
                    <a:pt x="3043696" y="0"/>
                    <a:pt x="3068982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3698A557-D61F-5E63-A933-DFE7449CE43E}"/>
              </a:ext>
            </a:extLst>
          </p:cNvPr>
          <p:cNvGrpSpPr/>
          <p:nvPr/>
        </p:nvGrpSpPr>
        <p:grpSpPr>
          <a:xfrm>
            <a:off x="3926529" y="4083853"/>
            <a:ext cx="2203726" cy="2275367"/>
            <a:chOff x="6349142" y="3808644"/>
            <a:chExt cx="2203726" cy="2275367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B193CB7-08E0-8998-A865-8AAE5EC8BF8C}"/>
                </a:ext>
              </a:extLst>
            </p:cNvPr>
            <p:cNvGrpSpPr/>
            <p:nvPr/>
          </p:nvGrpSpPr>
          <p:grpSpPr>
            <a:xfrm>
              <a:off x="6349142" y="3808644"/>
              <a:ext cx="2203726" cy="2172712"/>
              <a:chOff x="6889734" y="4855062"/>
              <a:chExt cx="1142370" cy="1126293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4CE5B541-4951-F625-4FEB-C85858CCCA08}"/>
                  </a:ext>
                </a:extLst>
              </p:cNvPr>
              <p:cNvSpPr/>
              <p:nvPr/>
            </p:nvSpPr>
            <p:spPr bwMode="auto">
              <a:xfrm flipH="1">
                <a:off x="7094418" y="4956680"/>
                <a:ext cx="729089" cy="847043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FF10079-80E5-F647-0A59-26226A9328C2}"/>
                  </a:ext>
                </a:extLst>
              </p:cNvPr>
              <p:cNvSpPr/>
              <p:nvPr/>
            </p:nvSpPr>
            <p:spPr bwMode="auto">
              <a:xfrm>
                <a:off x="7021704" y="4855062"/>
                <a:ext cx="870165" cy="746324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BE6E4BF8-DFBE-7E70-353C-54296D226519}"/>
                  </a:ext>
                </a:extLst>
              </p:cNvPr>
              <p:cNvSpPr/>
              <p:nvPr/>
            </p:nvSpPr>
            <p:spPr bwMode="auto">
              <a:xfrm rot="20700000">
                <a:off x="6998273" y="5295635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9AB1BEA3-9546-6DBE-B8B1-F5CD542BE695}"/>
                  </a:ext>
                </a:extLst>
              </p:cNvPr>
              <p:cNvSpPr/>
              <p:nvPr/>
            </p:nvSpPr>
            <p:spPr bwMode="auto">
              <a:xfrm>
                <a:off x="7279685" y="5640757"/>
                <a:ext cx="356478" cy="270016"/>
              </a:xfrm>
              <a:custGeom>
                <a:avLst/>
                <a:gdLst>
                  <a:gd name="connsiteX0" fmla="*/ 151117 w 356478"/>
                  <a:gd name="connsiteY0" fmla="*/ 0 h 270016"/>
                  <a:gd name="connsiteX1" fmla="*/ 205363 w 356478"/>
                  <a:gd name="connsiteY1" fmla="*/ 0 h 270016"/>
                  <a:gd name="connsiteX2" fmla="*/ 226794 w 356478"/>
                  <a:gd name="connsiteY2" fmla="*/ 124581 h 270016"/>
                  <a:gd name="connsiteX3" fmla="*/ 243365 w 356478"/>
                  <a:gd name="connsiteY3" fmla="*/ 124581 h 270016"/>
                  <a:gd name="connsiteX4" fmla="*/ 243368 w 356478"/>
                  <a:gd name="connsiteY4" fmla="*/ 124582 h 270016"/>
                  <a:gd name="connsiteX5" fmla="*/ 247793 w 356478"/>
                  <a:gd name="connsiteY5" fmla="*/ 124582 h 270016"/>
                  <a:gd name="connsiteX6" fmla="*/ 247493 w 356478"/>
                  <a:gd name="connsiteY6" fmla="*/ 125337 h 270016"/>
                  <a:gd name="connsiteX7" fmla="*/ 287394 w 356478"/>
                  <a:gd name="connsiteY7" fmla="*/ 132640 h 270016"/>
                  <a:gd name="connsiteX8" fmla="*/ 356478 w 356478"/>
                  <a:gd name="connsiteY8" fmla="*/ 227131 h 270016"/>
                  <a:gd name="connsiteX9" fmla="*/ 356478 w 356478"/>
                  <a:gd name="connsiteY9" fmla="*/ 270016 h 270016"/>
                  <a:gd name="connsiteX10" fmla="*/ 0 w 356478"/>
                  <a:gd name="connsiteY10" fmla="*/ 270016 h 270016"/>
                  <a:gd name="connsiteX11" fmla="*/ 0 w 356478"/>
                  <a:gd name="connsiteY11" fmla="*/ 227131 h 270016"/>
                  <a:gd name="connsiteX12" fmla="*/ 69085 w 356478"/>
                  <a:gd name="connsiteY12" fmla="*/ 132640 h 270016"/>
                  <a:gd name="connsiteX13" fmla="*/ 108986 w 356478"/>
                  <a:gd name="connsiteY13" fmla="*/ 125337 h 270016"/>
                  <a:gd name="connsiteX14" fmla="*/ 108686 w 356478"/>
                  <a:gd name="connsiteY14" fmla="*/ 124582 h 270016"/>
                  <a:gd name="connsiteX15" fmla="*/ 113112 w 356478"/>
                  <a:gd name="connsiteY15" fmla="*/ 124582 h 270016"/>
                  <a:gd name="connsiteX16" fmla="*/ 113114 w 356478"/>
                  <a:gd name="connsiteY16" fmla="*/ 124581 h 270016"/>
                  <a:gd name="connsiteX17" fmla="*/ 129686 w 356478"/>
                  <a:gd name="connsiteY17" fmla="*/ 124581 h 27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78" h="270016">
                    <a:moveTo>
                      <a:pt x="151117" y="0"/>
                    </a:moveTo>
                    <a:lnTo>
                      <a:pt x="205363" y="0"/>
                    </a:lnTo>
                    <a:lnTo>
                      <a:pt x="226794" y="124581"/>
                    </a:lnTo>
                    <a:lnTo>
                      <a:pt x="243365" y="124581"/>
                    </a:lnTo>
                    <a:lnTo>
                      <a:pt x="243368" y="124582"/>
                    </a:lnTo>
                    <a:lnTo>
                      <a:pt x="247793" y="124582"/>
                    </a:lnTo>
                    <a:lnTo>
                      <a:pt x="247493" y="125337"/>
                    </a:lnTo>
                    <a:lnTo>
                      <a:pt x="287394" y="132640"/>
                    </a:lnTo>
                    <a:cubicBezTo>
                      <a:pt x="327992" y="148208"/>
                      <a:pt x="356478" y="184654"/>
                      <a:pt x="356478" y="227131"/>
                    </a:cubicBezTo>
                    <a:lnTo>
                      <a:pt x="356478" y="270016"/>
                    </a:lnTo>
                    <a:lnTo>
                      <a:pt x="0" y="270016"/>
                    </a:lnTo>
                    <a:lnTo>
                      <a:pt x="0" y="227131"/>
                    </a:lnTo>
                    <a:cubicBezTo>
                      <a:pt x="0" y="184654"/>
                      <a:pt x="28487" y="148208"/>
                      <a:pt x="69085" y="132640"/>
                    </a:cubicBezTo>
                    <a:lnTo>
                      <a:pt x="108986" y="125337"/>
                    </a:lnTo>
                    <a:lnTo>
                      <a:pt x="108686" y="124582"/>
                    </a:lnTo>
                    <a:lnTo>
                      <a:pt x="113112" y="124582"/>
                    </a:lnTo>
                    <a:lnTo>
                      <a:pt x="113114" y="124581"/>
                    </a:lnTo>
                    <a:lnTo>
                      <a:pt x="129686" y="124581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03A6F348-24AA-B604-BA44-D29843996C4C}"/>
                  </a:ext>
                </a:extLst>
              </p:cNvPr>
              <p:cNvSpPr/>
              <p:nvPr/>
            </p:nvSpPr>
            <p:spPr bwMode="auto">
              <a:xfrm rot="900000" flipH="1">
                <a:off x="7739020" y="5295634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44A1D6FD-1752-AD67-07AD-8D6F87CBEF9E}"/>
                  </a:ext>
                </a:extLst>
              </p:cNvPr>
              <p:cNvSpPr/>
              <p:nvPr/>
            </p:nvSpPr>
            <p:spPr bwMode="auto">
              <a:xfrm>
                <a:off x="7056511" y="4927216"/>
                <a:ext cx="802826" cy="80282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E9A6123F-C1D2-A815-1EBE-EB8EE784CBE4}"/>
                  </a:ext>
                </a:extLst>
              </p:cNvPr>
              <p:cNvSpPr/>
              <p:nvPr/>
            </p:nvSpPr>
            <p:spPr bwMode="auto">
              <a:xfrm flipH="1">
                <a:off x="7035721" y="4885023"/>
                <a:ext cx="846487" cy="476702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B5B82B1A-B589-03EB-3B20-E52469440EC6}"/>
                  </a:ext>
                </a:extLst>
              </p:cNvPr>
              <p:cNvSpPr/>
              <p:nvPr/>
            </p:nvSpPr>
            <p:spPr bwMode="auto">
              <a:xfrm>
                <a:off x="7210242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12FDEBC0-72A3-2F8A-5B5E-76BAE32F10D9}"/>
                  </a:ext>
                </a:extLst>
              </p:cNvPr>
              <p:cNvSpPr/>
              <p:nvPr/>
            </p:nvSpPr>
            <p:spPr bwMode="auto">
              <a:xfrm>
                <a:off x="7617357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26C4B783-BCEF-24E3-2375-5F0E62D1BA50}"/>
                  </a:ext>
                </a:extLst>
              </p:cNvPr>
              <p:cNvSpPr/>
              <p:nvPr/>
            </p:nvSpPr>
            <p:spPr bwMode="auto">
              <a:xfrm>
                <a:off x="7418012" y="5504850"/>
                <a:ext cx="79824" cy="31566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97E10785-4E71-3960-5B9E-8A1C568B0853}"/>
                  </a:ext>
                </a:extLst>
              </p:cNvPr>
              <p:cNvSpPr/>
              <p:nvPr/>
            </p:nvSpPr>
            <p:spPr bwMode="auto">
              <a:xfrm rot="900000">
                <a:off x="7178844" y="5348108"/>
                <a:ext cx="71089" cy="23700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B2E2F53E-A58D-1B37-0088-58FC03C6E048}"/>
                  </a:ext>
                </a:extLst>
              </p:cNvPr>
              <p:cNvSpPr/>
              <p:nvPr/>
            </p:nvSpPr>
            <p:spPr bwMode="auto">
              <a:xfrm rot="900000">
                <a:off x="7587729" y="5348108"/>
                <a:ext cx="71089" cy="23700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D3AE91D5-A483-82D2-1886-FCB125D80AC7}"/>
                  </a:ext>
                </a:extLst>
              </p:cNvPr>
              <p:cNvSpPr/>
              <p:nvPr/>
            </p:nvSpPr>
            <p:spPr bwMode="auto">
              <a:xfrm>
                <a:off x="7636373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3608AAD6-D958-6C86-CA92-15116A9D045F}"/>
                  </a:ext>
                </a:extLst>
              </p:cNvPr>
              <p:cNvSpPr/>
              <p:nvPr/>
            </p:nvSpPr>
            <p:spPr bwMode="auto">
              <a:xfrm>
                <a:off x="7229258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月 247">
                <a:extLst>
                  <a:ext uri="{FF2B5EF4-FFF2-40B4-BE49-F238E27FC236}">
                    <a16:creationId xmlns:a16="http://schemas.microsoft.com/office/drawing/2014/main" id="{827E942E-B846-C578-BFFD-941A54397049}"/>
                  </a:ext>
                </a:extLst>
              </p:cNvPr>
              <p:cNvSpPr/>
              <p:nvPr/>
            </p:nvSpPr>
            <p:spPr bwMode="auto">
              <a:xfrm rot="16200000">
                <a:off x="7439399" y="5542470"/>
                <a:ext cx="42573" cy="14923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819F5D9-1B66-9382-4F00-C53FAD41877D}"/>
                  </a:ext>
                </a:extLst>
              </p:cNvPr>
              <p:cNvSpPr/>
              <p:nvPr/>
            </p:nvSpPr>
            <p:spPr bwMode="auto">
              <a:xfrm rot="9692307">
                <a:off x="7534025" y="4883503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B9C9F052-ACBC-1367-2192-838F5B79EE79}"/>
                  </a:ext>
                </a:extLst>
              </p:cNvPr>
              <p:cNvSpPr/>
              <p:nvPr/>
            </p:nvSpPr>
            <p:spPr bwMode="auto">
              <a:xfrm rot="9692307">
                <a:off x="7662614" y="4964466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25F28A4E-E698-1A98-1443-2AD876AADD7A}"/>
                  </a:ext>
                </a:extLst>
              </p:cNvPr>
              <p:cNvSpPr/>
              <p:nvPr/>
            </p:nvSpPr>
            <p:spPr bwMode="auto">
              <a:xfrm rot="11907693" flipH="1">
                <a:off x="7121866" y="4945827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AEE6137-440E-060A-C672-86523B8C5601}"/>
                  </a:ext>
                </a:extLst>
              </p:cNvPr>
              <p:cNvSpPr/>
              <p:nvPr/>
            </p:nvSpPr>
            <p:spPr bwMode="auto">
              <a:xfrm rot="14400000">
                <a:off x="6833206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351FB42D-D032-49AF-EEBB-E24CA5301F52}"/>
                  </a:ext>
                </a:extLst>
              </p:cNvPr>
              <p:cNvSpPr/>
              <p:nvPr/>
            </p:nvSpPr>
            <p:spPr bwMode="auto">
              <a:xfrm rot="7200000" flipH="1">
                <a:off x="7172930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AC18E6F4-BC38-9D90-45F1-F5FC57D15B15}"/>
                  </a:ext>
                </a:extLst>
              </p:cNvPr>
              <p:cNvSpPr/>
              <p:nvPr/>
            </p:nvSpPr>
            <p:spPr bwMode="auto">
              <a:xfrm>
                <a:off x="7229761" y="5846479"/>
                <a:ext cx="444501" cy="134876"/>
              </a:xfrm>
              <a:prstGeom prst="round2SameRect">
                <a:avLst/>
              </a:prstGeom>
              <a:solidFill>
                <a:srgbClr val="FF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8" name="楕円 1103">
              <a:extLst>
                <a:ext uri="{FF2B5EF4-FFF2-40B4-BE49-F238E27FC236}">
                  <a16:creationId xmlns:a16="http://schemas.microsoft.com/office/drawing/2014/main" id="{C467D6C1-4CD0-C041-7165-72D648DBAD01}"/>
                </a:ext>
              </a:extLst>
            </p:cNvPr>
            <p:cNvSpPr/>
            <p:nvPr/>
          </p:nvSpPr>
          <p:spPr bwMode="auto">
            <a:xfrm rot="1800000" flipH="1">
              <a:off x="6605791" y="5633038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1103">
              <a:extLst>
                <a:ext uri="{FF2B5EF4-FFF2-40B4-BE49-F238E27FC236}">
                  <a16:creationId xmlns:a16="http://schemas.microsoft.com/office/drawing/2014/main" id="{5AFB832C-F3C0-EE8A-1310-BC1C9F80C9D1}"/>
                </a:ext>
              </a:extLst>
            </p:cNvPr>
            <p:cNvSpPr/>
            <p:nvPr/>
          </p:nvSpPr>
          <p:spPr bwMode="auto">
            <a:xfrm rot="1800000" flipH="1">
              <a:off x="6431949" y="5137010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1103">
              <a:extLst>
                <a:ext uri="{FF2B5EF4-FFF2-40B4-BE49-F238E27FC236}">
                  <a16:creationId xmlns:a16="http://schemas.microsoft.com/office/drawing/2014/main" id="{42A01D09-569A-0A7C-6FEA-8EFD7309E09D}"/>
                </a:ext>
              </a:extLst>
            </p:cNvPr>
            <p:cNvSpPr/>
            <p:nvPr/>
          </p:nvSpPr>
          <p:spPr bwMode="auto">
            <a:xfrm rot="18900000" flipH="1">
              <a:off x="8190931" y="5684863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1103">
              <a:extLst>
                <a:ext uri="{FF2B5EF4-FFF2-40B4-BE49-F238E27FC236}">
                  <a16:creationId xmlns:a16="http://schemas.microsoft.com/office/drawing/2014/main" id="{98195678-72E6-3346-5AF2-E9115CA302FF}"/>
                </a:ext>
              </a:extLst>
            </p:cNvPr>
            <p:cNvSpPr/>
            <p:nvPr/>
          </p:nvSpPr>
          <p:spPr bwMode="auto">
            <a:xfrm rot="18900000" flipH="1">
              <a:off x="8102211" y="5234929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2FF647AF-36CF-3FD3-DB28-EA9D05E4680F}"/>
                </a:ext>
              </a:extLst>
            </p:cNvPr>
            <p:cNvSpPr/>
            <p:nvPr/>
          </p:nvSpPr>
          <p:spPr bwMode="auto">
            <a:xfrm>
              <a:off x="6540674" y="5847496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B523D23-572A-C412-7FFD-0C1050AED4F5}"/>
                </a:ext>
              </a:extLst>
            </p:cNvPr>
            <p:cNvSpPr/>
            <p:nvPr/>
          </p:nvSpPr>
          <p:spPr bwMode="auto">
            <a:xfrm>
              <a:off x="7340774" y="5847496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0ED1BA79-217E-B699-566E-9113D613CAB8}"/>
              </a:ext>
            </a:extLst>
          </p:cNvPr>
          <p:cNvGrpSpPr/>
          <p:nvPr/>
        </p:nvGrpSpPr>
        <p:grpSpPr>
          <a:xfrm>
            <a:off x="3922826" y="1265373"/>
            <a:ext cx="2203726" cy="2185826"/>
            <a:chOff x="3856758" y="1629224"/>
            <a:chExt cx="2203726" cy="2185826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E02E84C7-9D5C-FEAD-9A5D-D5EDC5B20169}"/>
                </a:ext>
              </a:extLst>
            </p:cNvPr>
            <p:cNvGrpSpPr/>
            <p:nvPr/>
          </p:nvGrpSpPr>
          <p:grpSpPr>
            <a:xfrm>
              <a:off x="3856758" y="1629224"/>
              <a:ext cx="2203726" cy="2036554"/>
              <a:chOff x="6889734" y="4855062"/>
              <a:chExt cx="1142370" cy="1055711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A0D56B3F-E54A-0422-8206-1001564F29E4}"/>
                  </a:ext>
                </a:extLst>
              </p:cNvPr>
              <p:cNvSpPr/>
              <p:nvPr/>
            </p:nvSpPr>
            <p:spPr bwMode="auto">
              <a:xfrm>
                <a:off x="7021704" y="4855062"/>
                <a:ext cx="870165" cy="746324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44F4F892-D1B8-8527-071E-6F5D677A6359}"/>
                  </a:ext>
                </a:extLst>
              </p:cNvPr>
              <p:cNvSpPr/>
              <p:nvPr/>
            </p:nvSpPr>
            <p:spPr bwMode="auto">
              <a:xfrm rot="20700000">
                <a:off x="6998273" y="5295635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30CE47C3-9244-BD9D-70C1-FB521AC3D6A2}"/>
                  </a:ext>
                </a:extLst>
              </p:cNvPr>
              <p:cNvSpPr/>
              <p:nvPr/>
            </p:nvSpPr>
            <p:spPr bwMode="auto">
              <a:xfrm>
                <a:off x="7279685" y="5640757"/>
                <a:ext cx="356478" cy="270016"/>
              </a:xfrm>
              <a:custGeom>
                <a:avLst/>
                <a:gdLst>
                  <a:gd name="connsiteX0" fmla="*/ 151117 w 356478"/>
                  <a:gd name="connsiteY0" fmla="*/ 0 h 270016"/>
                  <a:gd name="connsiteX1" fmla="*/ 205363 w 356478"/>
                  <a:gd name="connsiteY1" fmla="*/ 0 h 270016"/>
                  <a:gd name="connsiteX2" fmla="*/ 226794 w 356478"/>
                  <a:gd name="connsiteY2" fmla="*/ 124581 h 270016"/>
                  <a:gd name="connsiteX3" fmla="*/ 243365 w 356478"/>
                  <a:gd name="connsiteY3" fmla="*/ 124581 h 270016"/>
                  <a:gd name="connsiteX4" fmla="*/ 243368 w 356478"/>
                  <a:gd name="connsiteY4" fmla="*/ 124582 h 270016"/>
                  <a:gd name="connsiteX5" fmla="*/ 247793 w 356478"/>
                  <a:gd name="connsiteY5" fmla="*/ 124582 h 270016"/>
                  <a:gd name="connsiteX6" fmla="*/ 247493 w 356478"/>
                  <a:gd name="connsiteY6" fmla="*/ 125337 h 270016"/>
                  <a:gd name="connsiteX7" fmla="*/ 287394 w 356478"/>
                  <a:gd name="connsiteY7" fmla="*/ 132640 h 270016"/>
                  <a:gd name="connsiteX8" fmla="*/ 356478 w 356478"/>
                  <a:gd name="connsiteY8" fmla="*/ 227131 h 270016"/>
                  <a:gd name="connsiteX9" fmla="*/ 356478 w 356478"/>
                  <a:gd name="connsiteY9" fmla="*/ 270016 h 270016"/>
                  <a:gd name="connsiteX10" fmla="*/ 0 w 356478"/>
                  <a:gd name="connsiteY10" fmla="*/ 270016 h 270016"/>
                  <a:gd name="connsiteX11" fmla="*/ 0 w 356478"/>
                  <a:gd name="connsiteY11" fmla="*/ 227131 h 270016"/>
                  <a:gd name="connsiteX12" fmla="*/ 69085 w 356478"/>
                  <a:gd name="connsiteY12" fmla="*/ 132640 h 270016"/>
                  <a:gd name="connsiteX13" fmla="*/ 108986 w 356478"/>
                  <a:gd name="connsiteY13" fmla="*/ 125337 h 270016"/>
                  <a:gd name="connsiteX14" fmla="*/ 108686 w 356478"/>
                  <a:gd name="connsiteY14" fmla="*/ 124582 h 270016"/>
                  <a:gd name="connsiteX15" fmla="*/ 113112 w 356478"/>
                  <a:gd name="connsiteY15" fmla="*/ 124582 h 270016"/>
                  <a:gd name="connsiteX16" fmla="*/ 113114 w 356478"/>
                  <a:gd name="connsiteY16" fmla="*/ 124581 h 270016"/>
                  <a:gd name="connsiteX17" fmla="*/ 129686 w 356478"/>
                  <a:gd name="connsiteY17" fmla="*/ 124581 h 27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78" h="270016">
                    <a:moveTo>
                      <a:pt x="151117" y="0"/>
                    </a:moveTo>
                    <a:lnTo>
                      <a:pt x="205363" y="0"/>
                    </a:lnTo>
                    <a:lnTo>
                      <a:pt x="226794" y="124581"/>
                    </a:lnTo>
                    <a:lnTo>
                      <a:pt x="243365" y="124581"/>
                    </a:lnTo>
                    <a:lnTo>
                      <a:pt x="243368" y="124582"/>
                    </a:lnTo>
                    <a:lnTo>
                      <a:pt x="247793" y="124582"/>
                    </a:lnTo>
                    <a:lnTo>
                      <a:pt x="247493" y="125337"/>
                    </a:lnTo>
                    <a:lnTo>
                      <a:pt x="287394" y="132640"/>
                    </a:lnTo>
                    <a:cubicBezTo>
                      <a:pt x="327992" y="148208"/>
                      <a:pt x="356478" y="184654"/>
                      <a:pt x="356478" y="227131"/>
                    </a:cubicBezTo>
                    <a:lnTo>
                      <a:pt x="356478" y="270016"/>
                    </a:lnTo>
                    <a:lnTo>
                      <a:pt x="0" y="270016"/>
                    </a:lnTo>
                    <a:lnTo>
                      <a:pt x="0" y="227131"/>
                    </a:lnTo>
                    <a:cubicBezTo>
                      <a:pt x="0" y="184654"/>
                      <a:pt x="28487" y="148208"/>
                      <a:pt x="69085" y="132640"/>
                    </a:cubicBezTo>
                    <a:lnTo>
                      <a:pt x="108986" y="125337"/>
                    </a:lnTo>
                    <a:lnTo>
                      <a:pt x="108686" y="124582"/>
                    </a:lnTo>
                    <a:lnTo>
                      <a:pt x="113112" y="124582"/>
                    </a:lnTo>
                    <a:lnTo>
                      <a:pt x="113114" y="124581"/>
                    </a:lnTo>
                    <a:lnTo>
                      <a:pt x="129686" y="124581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7CE80C9A-CA72-7F23-3C4C-1BA10E418722}"/>
                  </a:ext>
                </a:extLst>
              </p:cNvPr>
              <p:cNvSpPr/>
              <p:nvPr/>
            </p:nvSpPr>
            <p:spPr bwMode="auto">
              <a:xfrm rot="900000" flipH="1">
                <a:off x="7739020" y="5295634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712C0E75-6927-9372-8AAD-0249D75EB3E4}"/>
                  </a:ext>
                </a:extLst>
              </p:cNvPr>
              <p:cNvSpPr/>
              <p:nvPr/>
            </p:nvSpPr>
            <p:spPr bwMode="auto">
              <a:xfrm>
                <a:off x="7056511" y="4927216"/>
                <a:ext cx="802826" cy="80282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E84EC3A-52E0-150A-88D8-0F97723B4F0E}"/>
                  </a:ext>
                </a:extLst>
              </p:cNvPr>
              <p:cNvSpPr/>
              <p:nvPr/>
            </p:nvSpPr>
            <p:spPr bwMode="auto">
              <a:xfrm flipH="1">
                <a:off x="7035720" y="4885023"/>
                <a:ext cx="846487" cy="442303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798A05DD-1AB1-A50C-18D0-6E98D7C5EE4E}"/>
                  </a:ext>
                </a:extLst>
              </p:cNvPr>
              <p:cNvSpPr/>
              <p:nvPr/>
            </p:nvSpPr>
            <p:spPr bwMode="auto">
              <a:xfrm>
                <a:off x="7210242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3DE98531-7EB1-F7D0-68E6-58A095EAC4E5}"/>
                  </a:ext>
                </a:extLst>
              </p:cNvPr>
              <p:cNvSpPr/>
              <p:nvPr/>
            </p:nvSpPr>
            <p:spPr bwMode="auto">
              <a:xfrm>
                <a:off x="7617357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AF9C12DE-2649-8638-4414-38206DA2D20F}"/>
                  </a:ext>
                </a:extLst>
              </p:cNvPr>
              <p:cNvSpPr/>
              <p:nvPr/>
            </p:nvSpPr>
            <p:spPr bwMode="auto">
              <a:xfrm>
                <a:off x="7418012" y="5504850"/>
                <a:ext cx="79824" cy="31566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C3FE2225-34FF-0960-C8FC-2667632AAE01}"/>
                  </a:ext>
                </a:extLst>
              </p:cNvPr>
              <p:cNvSpPr/>
              <p:nvPr/>
            </p:nvSpPr>
            <p:spPr bwMode="auto">
              <a:xfrm rot="900000">
                <a:off x="7146656" y="5227730"/>
                <a:ext cx="210236" cy="76933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2BEDD71C-1DDC-6423-5BF2-686451171083}"/>
                  </a:ext>
                </a:extLst>
              </p:cNvPr>
              <p:cNvSpPr/>
              <p:nvPr/>
            </p:nvSpPr>
            <p:spPr bwMode="auto">
              <a:xfrm rot="20700000">
                <a:off x="7555541" y="5227730"/>
                <a:ext cx="210236" cy="76933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74948591-213B-7D8C-5DF2-3E016676F80D}"/>
                  </a:ext>
                </a:extLst>
              </p:cNvPr>
              <p:cNvSpPr/>
              <p:nvPr/>
            </p:nvSpPr>
            <p:spPr bwMode="auto">
              <a:xfrm>
                <a:off x="7636373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8118CBE8-5EB0-7AEE-4E1F-308045829F0D}"/>
                  </a:ext>
                </a:extLst>
              </p:cNvPr>
              <p:cNvSpPr/>
              <p:nvPr/>
            </p:nvSpPr>
            <p:spPr bwMode="auto">
              <a:xfrm>
                <a:off x="7229258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月 275">
                <a:extLst>
                  <a:ext uri="{FF2B5EF4-FFF2-40B4-BE49-F238E27FC236}">
                    <a16:creationId xmlns:a16="http://schemas.microsoft.com/office/drawing/2014/main" id="{360AAAAB-6AE0-704B-D736-E52CCA426E8E}"/>
                  </a:ext>
                </a:extLst>
              </p:cNvPr>
              <p:cNvSpPr/>
              <p:nvPr/>
            </p:nvSpPr>
            <p:spPr bwMode="auto">
              <a:xfrm rot="16200000">
                <a:off x="7441645" y="5517729"/>
                <a:ext cx="38081" cy="198717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7AE381E-7E99-3748-1B45-5F9F8C9BC693}"/>
                  </a:ext>
                </a:extLst>
              </p:cNvPr>
              <p:cNvSpPr/>
              <p:nvPr/>
            </p:nvSpPr>
            <p:spPr bwMode="auto">
              <a:xfrm rot="9692307">
                <a:off x="7534025" y="4883503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5D66F4A-9120-9826-28B8-6887F1D0FC6D}"/>
                  </a:ext>
                </a:extLst>
              </p:cNvPr>
              <p:cNvSpPr/>
              <p:nvPr/>
            </p:nvSpPr>
            <p:spPr bwMode="auto">
              <a:xfrm rot="9692307">
                <a:off x="7662614" y="4964466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28C731C-854C-2337-7BDE-31A0CF005ED9}"/>
                  </a:ext>
                </a:extLst>
              </p:cNvPr>
              <p:cNvSpPr/>
              <p:nvPr/>
            </p:nvSpPr>
            <p:spPr bwMode="auto">
              <a:xfrm rot="11907693" flipH="1">
                <a:off x="7121866" y="4945827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6739FC9-3D01-0B4A-BE6E-4140B53A315F}"/>
                  </a:ext>
                </a:extLst>
              </p:cNvPr>
              <p:cNvSpPr/>
              <p:nvPr/>
            </p:nvSpPr>
            <p:spPr bwMode="auto">
              <a:xfrm rot="14400000">
                <a:off x="6833206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F61E8ACA-3EA4-4413-2220-430BE08F9195}"/>
                  </a:ext>
                </a:extLst>
              </p:cNvPr>
              <p:cNvSpPr/>
              <p:nvPr/>
            </p:nvSpPr>
            <p:spPr bwMode="auto">
              <a:xfrm rot="7200000" flipH="1">
                <a:off x="7172930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7" name="楕円 1103">
              <a:extLst>
                <a:ext uri="{FF2B5EF4-FFF2-40B4-BE49-F238E27FC236}">
                  <a16:creationId xmlns:a16="http://schemas.microsoft.com/office/drawing/2014/main" id="{6C2D2850-6B14-AC30-16ED-B439A6A305EA}"/>
                </a:ext>
              </a:extLst>
            </p:cNvPr>
            <p:cNvSpPr/>
            <p:nvPr/>
          </p:nvSpPr>
          <p:spPr bwMode="auto">
            <a:xfrm rot="1800000" flipH="1">
              <a:off x="3939565" y="2957588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1103">
              <a:extLst>
                <a:ext uri="{FF2B5EF4-FFF2-40B4-BE49-F238E27FC236}">
                  <a16:creationId xmlns:a16="http://schemas.microsoft.com/office/drawing/2014/main" id="{B76E3EDA-7A99-0083-4777-BB31EDD0C1E8}"/>
                </a:ext>
              </a:extLst>
            </p:cNvPr>
            <p:cNvSpPr/>
            <p:nvPr/>
          </p:nvSpPr>
          <p:spPr bwMode="auto">
            <a:xfrm rot="18900000" flipH="1">
              <a:off x="5609827" y="3055507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C8C4388E-909C-068D-75C8-796F67DC981D}"/>
                </a:ext>
              </a:extLst>
            </p:cNvPr>
            <p:cNvSpPr/>
            <p:nvPr/>
          </p:nvSpPr>
          <p:spPr bwMode="auto">
            <a:xfrm>
              <a:off x="3903283" y="3578535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101BD5CE-0179-12AB-EB96-3689A2F29866}"/>
                </a:ext>
              </a:extLst>
            </p:cNvPr>
            <p:cNvSpPr/>
            <p:nvPr/>
          </p:nvSpPr>
          <p:spPr bwMode="auto">
            <a:xfrm>
              <a:off x="4703383" y="3578535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楕円 1103">
              <a:extLst>
                <a:ext uri="{FF2B5EF4-FFF2-40B4-BE49-F238E27FC236}">
                  <a16:creationId xmlns:a16="http://schemas.microsoft.com/office/drawing/2014/main" id="{E329F82B-FA5B-2DF5-324E-4C57A8E9067F}"/>
                </a:ext>
              </a:extLst>
            </p:cNvPr>
            <p:cNvSpPr/>
            <p:nvPr/>
          </p:nvSpPr>
          <p:spPr bwMode="auto">
            <a:xfrm rot="1800000" flipH="1">
              <a:off x="4176958" y="3511503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1103">
              <a:extLst>
                <a:ext uri="{FF2B5EF4-FFF2-40B4-BE49-F238E27FC236}">
                  <a16:creationId xmlns:a16="http://schemas.microsoft.com/office/drawing/2014/main" id="{728C8C7A-D041-D186-B1E8-81CDF074AFF0}"/>
                </a:ext>
              </a:extLst>
            </p:cNvPr>
            <p:cNvSpPr/>
            <p:nvPr/>
          </p:nvSpPr>
          <p:spPr bwMode="auto">
            <a:xfrm rot="18900000" flipH="1">
              <a:off x="5698547" y="3505441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2" name="乗算記号 281">
            <a:extLst>
              <a:ext uri="{FF2B5EF4-FFF2-40B4-BE49-F238E27FC236}">
                <a16:creationId xmlns:a16="http://schemas.microsoft.com/office/drawing/2014/main" id="{3F2E10EB-7A3C-4168-1281-7230C443CA54}"/>
              </a:ext>
            </a:extLst>
          </p:cNvPr>
          <p:cNvSpPr/>
          <p:nvPr/>
        </p:nvSpPr>
        <p:spPr>
          <a:xfrm>
            <a:off x="4244582" y="606920"/>
            <a:ext cx="1467292" cy="1467292"/>
          </a:xfrm>
          <a:prstGeom prst="mathMultiply">
            <a:avLst>
              <a:gd name="adj1" fmla="val 15549"/>
            </a:avLst>
          </a:prstGeom>
          <a:solidFill>
            <a:srgbClr val="FF0000">
              <a:alpha val="50196"/>
            </a:srgbClr>
          </a:solidFill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83" name="乗算記号 282">
            <a:extLst>
              <a:ext uri="{FF2B5EF4-FFF2-40B4-BE49-F238E27FC236}">
                <a16:creationId xmlns:a16="http://schemas.microsoft.com/office/drawing/2014/main" id="{471AD28A-88AD-68D1-B5E7-2E0567F8F19E}"/>
              </a:ext>
            </a:extLst>
          </p:cNvPr>
          <p:cNvSpPr/>
          <p:nvPr/>
        </p:nvSpPr>
        <p:spPr>
          <a:xfrm>
            <a:off x="4244582" y="3464420"/>
            <a:ext cx="1467292" cy="1467292"/>
          </a:xfrm>
          <a:prstGeom prst="mathMultiply">
            <a:avLst>
              <a:gd name="adj1" fmla="val 15549"/>
            </a:avLst>
          </a:prstGeom>
          <a:solidFill>
            <a:srgbClr val="FF0000">
              <a:alpha val="50196"/>
            </a:srgbClr>
          </a:solidFill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0C03C83D-7DD0-26DE-2796-329BFB5A0B64}"/>
              </a:ext>
            </a:extLst>
          </p:cNvPr>
          <p:cNvGrpSpPr/>
          <p:nvPr/>
        </p:nvGrpSpPr>
        <p:grpSpPr>
          <a:xfrm>
            <a:off x="6666667" y="3857245"/>
            <a:ext cx="2478892" cy="2478888"/>
            <a:chOff x="3916025" y="1086335"/>
            <a:chExt cx="2970330" cy="2970325"/>
          </a:xfrm>
        </p:grpSpPr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0A51FFD5-A86C-E12C-33BA-19FBD6E20C64}"/>
                </a:ext>
              </a:extLst>
            </p:cNvPr>
            <p:cNvGrpSpPr/>
            <p:nvPr/>
          </p:nvGrpSpPr>
          <p:grpSpPr>
            <a:xfrm>
              <a:off x="3916025" y="1086335"/>
              <a:ext cx="2970330" cy="2970325"/>
              <a:chOff x="5761100" y="3581761"/>
              <a:chExt cx="2700303" cy="2700300"/>
            </a:xfrm>
          </p:grpSpPr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D076B780-B215-B0D1-B57B-18AA9193FD1D}"/>
                  </a:ext>
                </a:extLst>
              </p:cNvPr>
              <p:cNvSpPr/>
              <p:nvPr/>
            </p:nvSpPr>
            <p:spPr bwMode="auto">
              <a:xfrm>
                <a:off x="5761100" y="3581761"/>
                <a:ext cx="2700303" cy="27003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0FD0D3DC-98A2-0F1E-3107-1FB8783E765C}"/>
                  </a:ext>
                </a:extLst>
              </p:cNvPr>
              <p:cNvSpPr/>
              <p:nvPr/>
            </p:nvSpPr>
            <p:spPr bwMode="auto">
              <a:xfrm>
                <a:off x="5943703" y="3765407"/>
                <a:ext cx="2335094" cy="233509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1" name="&quot;禁止&quot;マーク 310">
                <a:extLst>
                  <a:ext uri="{FF2B5EF4-FFF2-40B4-BE49-F238E27FC236}">
                    <a16:creationId xmlns:a16="http://schemas.microsoft.com/office/drawing/2014/main" id="{5AB5B25A-F864-5636-5837-9D61272E501C}"/>
                  </a:ext>
                </a:extLst>
              </p:cNvPr>
              <p:cNvSpPr/>
              <p:nvPr/>
            </p:nvSpPr>
            <p:spPr bwMode="auto">
              <a:xfrm>
                <a:off x="5821691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6CA52EDA-0145-1843-08B4-E4D79CB1744A}"/>
                </a:ext>
              </a:extLst>
            </p:cNvPr>
            <p:cNvSpPr/>
            <p:nvPr/>
          </p:nvSpPr>
          <p:spPr bwMode="auto">
            <a:xfrm rot="16200000" flipH="1">
              <a:off x="5164844" y="1022000"/>
              <a:ext cx="502509" cy="1442638"/>
            </a:xfrm>
            <a:custGeom>
              <a:avLst/>
              <a:gdLst>
                <a:gd name="connsiteX0" fmla="*/ 0 w 502509"/>
                <a:gd name="connsiteY0" fmla="*/ 497481 h 1442638"/>
                <a:gd name="connsiteX1" fmla="*/ 39490 w 502509"/>
                <a:gd name="connsiteY1" fmla="*/ 691123 h 1442638"/>
                <a:gd name="connsiteX2" fmla="*/ 56046 w 502509"/>
                <a:gd name="connsiteY2" fmla="*/ 721320 h 1442638"/>
                <a:gd name="connsiteX3" fmla="*/ 39491 w 502509"/>
                <a:gd name="connsiteY3" fmla="*/ 751515 h 1442638"/>
                <a:gd name="connsiteX4" fmla="*/ 1 w 502509"/>
                <a:gd name="connsiteY4" fmla="*/ 945157 h 1442638"/>
                <a:gd name="connsiteX5" fmla="*/ 502509 w 502509"/>
                <a:gd name="connsiteY5" fmla="*/ 1442638 h 1442638"/>
                <a:gd name="connsiteX6" fmla="*/ 251255 w 502509"/>
                <a:gd name="connsiteY6" fmla="*/ 945157 h 1442638"/>
                <a:gd name="connsiteX7" fmla="*/ 252357 w 502509"/>
                <a:gd name="connsiteY7" fmla="*/ 926554 h 1442638"/>
                <a:gd name="connsiteX8" fmla="*/ 306909 w 502509"/>
                <a:gd name="connsiteY8" fmla="*/ 955867 h 1442638"/>
                <a:gd name="connsiteX9" fmla="*/ 502508 w 502509"/>
                <a:gd name="connsiteY9" fmla="*/ 994962 h 1442638"/>
                <a:gd name="connsiteX10" fmla="*/ 317568 w 502509"/>
                <a:gd name="connsiteY10" fmla="*/ 775581 h 1442638"/>
                <a:gd name="connsiteX11" fmla="*/ 293994 w 502509"/>
                <a:gd name="connsiteY11" fmla="*/ 721320 h 1442638"/>
                <a:gd name="connsiteX12" fmla="*/ 317569 w 502509"/>
                <a:gd name="connsiteY12" fmla="*/ 667057 h 1442638"/>
                <a:gd name="connsiteX13" fmla="*/ 502509 w 502509"/>
                <a:gd name="connsiteY13" fmla="*/ 447676 h 1442638"/>
                <a:gd name="connsiteX14" fmla="*/ 306910 w 502509"/>
                <a:gd name="connsiteY14" fmla="*/ 486771 h 1442638"/>
                <a:gd name="connsiteX15" fmla="*/ 252356 w 502509"/>
                <a:gd name="connsiteY15" fmla="*/ 516085 h 1442638"/>
                <a:gd name="connsiteX16" fmla="*/ 251254 w 502509"/>
                <a:gd name="connsiteY16" fmla="*/ 497481 h 1442638"/>
                <a:gd name="connsiteX17" fmla="*/ 502508 w 502509"/>
                <a:gd name="connsiteY17" fmla="*/ 0 h 1442638"/>
                <a:gd name="connsiteX18" fmla="*/ 0 w 502509"/>
                <a:gd name="connsiteY18" fmla="*/ 497481 h 14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2509" h="1442638">
                  <a:moveTo>
                    <a:pt x="0" y="497481"/>
                  </a:moveTo>
                  <a:cubicBezTo>
                    <a:pt x="0" y="566169"/>
                    <a:pt x="14061" y="631605"/>
                    <a:pt x="39490" y="691123"/>
                  </a:cubicBezTo>
                  <a:lnTo>
                    <a:pt x="56046" y="721320"/>
                  </a:lnTo>
                  <a:lnTo>
                    <a:pt x="39491" y="751515"/>
                  </a:lnTo>
                  <a:cubicBezTo>
                    <a:pt x="14062" y="811033"/>
                    <a:pt x="1" y="876469"/>
                    <a:pt x="1" y="945157"/>
                  </a:cubicBezTo>
                  <a:cubicBezTo>
                    <a:pt x="1" y="1219908"/>
                    <a:pt x="224981" y="1442638"/>
                    <a:pt x="502509" y="1442638"/>
                  </a:cubicBezTo>
                  <a:cubicBezTo>
                    <a:pt x="344341" y="1325198"/>
                    <a:pt x="251255" y="1140889"/>
                    <a:pt x="251255" y="945157"/>
                  </a:cubicBezTo>
                  <a:lnTo>
                    <a:pt x="252357" y="926554"/>
                  </a:lnTo>
                  <a:lnTo>
                    <a:pt x="306909" y="955867"/>
                  </a:lnTo>
                  <a:cubicBezTo>
                    <a:pt x="367028" y="981041"/>
                    <a:pt x="433126" y="994962"/>
                    <a:pt x="502508" y="994962"/>
                  </a:cubicBezTo>
                  <a:cubicBezTo>
                    <a:pt x="423424" y="936242"/>
                    <a:pt x="360611" y="860805"/>
                    <a:pt x="317568" y="775581"/>
                  </a:cubicBezTo>
                  <a:lnTo>
                    <a:pt x="293994" y="721320"/>
                  </a:lnTo>
                  <a:lnTo>
                    <a:pt x="317569" y="667057"/>
                  </a:lnTo>
                  <a:cubicBezTo>
                    <a:pt x="360612" y="581833"/>
                    <a:pt x="423425" y="506395"/>
                    <a:pt x="502509" y="447676"/>
                  </a:cubicBezTo>
                  <a:cubicBezTo>
                    <a:pt x="433127" y="447676"/>
                    <a:pt x="367029" y="461597"/>
                    <a:pt x="306910" y="486771"/>
                  </a:cubicBezTo>
                  <a:lnTo>
                    <a:pt x="252356" y="516085"/>
                  </a:lnTo>
                  <a:lnTo>
                    <a:pt x="251254" y="497481"/>
                  </a:lnTo>
                  <a:cubicBezTo>
                    <a:pt x="251254" y="301749"/>
                    <a:pt x="344340" y="117439"/>
                    <a:pt x="502508" y="0"/>
                  </a:cubicBezTo>
                  <a:cubicBezTo>
                    <a:pt x="224980" y="0"/>
                    <a:pt x="0" y="222730"/>
                    <a:pt x="0" y="497481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4BCCF52E-D6A6-0DE7-945D-E1E37B6DCA60}"/>
                </a:ext>
              </a:extLst>
            </p:cNvPr>
            <p:cNvGrpSpPr/>
            <p:nvPr/>
          </p:nvGrpSpPr>
          <p:grpSpPr>
            <a:xfrm>
              <a:off x="4447112" y="1755167"/>
              <a:ext cx="744458" cy="1423274"/>
              <a:chOff x="4447112" y="1755167"/>
              <a:chExt cx="744458" cy="1423274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7F8CAD2B-0E78-5C9D-B1D8-1AE442223558}"/>
                  </a:ext>
                </a:extLst>
              </p:cNvPr>
              <p:cNvSpPr/>
              <p:nvPr/>
            </p:nvSpPr>
            <p:spPr bwMode="auto">
              <a:xfrm rot="2050324">
                <a:off x="4447112" y="1755167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3E4967E4-7EA8-DCC3-5420-D4CB0BB11DBC}"/>
                  </a:ext>
                </a:extLst>
              </p:cNvPr>
              <p:cNvSpPr/>
              <p:nvPr/>
            </p:nvSpPr>
            <p:spPr bwMode="auto">
              <a:xfrm rot="1204781">
                <a:off x="4542281" y="1832529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0C70EB29-A4BD-30A0-2558-A9CE910A2C5F}"/>
                  </a:ext>
                </a:extLst>
              </p:cNvPr>
              <p:cNvSpPr/>
              <p:nvPr/>
            </p:nvSpPr>
            <p:spPr bwMode="auto">
              <a:xfrm rot="250324">
                <a:off x="4743810" y="1802510"/>
                <a:ext cx="447760" cy="1375931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E51AAF5E-12F0-71B4-32EF-920EA8C22073}"/>
                </a:ext>
              </a:extLst>
            </p:cNvPr>
            <p:cNvGrpSpPr/>
            <p:nvPr/>
          </p:nvGrpSpPr>
          <p:grpSpPr>
            <a:xfrm flipH="1">
              <a:off x="5620183" y="1755167"/>
              <a:ext cx="744458" cy="1423274"/>
              <a:chOff x="4447112" y="1755167"/>
              <a:chExt cx="744458" cy="1423274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9A52E302-5F7A-EA26-0B4D-2236B115C036}"/>
                  </a:ext>
                </a:extLst>
              </p:cNvPr>
              <p:cNvSpPr/>
              <p:nvPr/>
            </p:nvSpPr>
            <p:spPr bwMode="auto">
              <a:xfrm rot="2050324">
                <a:off x="4447112" y="1755167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7831C14D-8E92-B084-4F5F-95BB5B62EC67}"/>
                  </a:ext>
                </a:extLst>
              </p:cNvPr>
              <p:cNvSpPr/>
              <p:nvPr/>
            </p:nvSpPr>
            <p:spPr bwMode="auto">
              <a:xfrm rot="1204781">
                <a:off x="4542281" y="1832529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月 304">
                <a:extLst>
                  <a:ext uri="{FF2B5EF4-FFF2-40B4-BE49-F238E27FC236}">
                    <a16:creationId xmlns:a16="http://schemas.microsoft.com/office/drawing/2014/main" id="{24EA6FC5-F3AE-7188-FBE6-5841881AA86B}"/>
                  </a:ext>
                </a:extLst>
              </p:cNvPr>
              <p:cNvSpPr/>
              <p:nvPr/>
            </p:nvSpPr>
            <p:spPr bwMode="auto">
              <a:xfrm rot="250324">
                <a:off x="4743810" y="1802510"/>
                <a:ext cx="447760" cy="1375931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B23F9035-F3FC-0ECD-0EBF-42823ABC8F87}"/>
                </a:ext>
              </a:extLst>
            </p:cNvPr>
            <p:cNvSpPr/>
            <p:nvPr/>
          </p:nvSpPr>
          <p:spPr bwMode="auto">
            <a:xfrm>
              <a:off x="4672870" y="1729740"/>
              <a:ext cx="1438370" cy="2087141"/>
            </a:xfrm>
            <a:custGeom>
              <a:avLst/>
              <a:gdLst>
                <a:gd name="connsiteX0" fmla="*/ 1026552 w 2057942"/>
                <a:gd name="connsiteY0" fmla="*/ 0 h 3020953"/>
                <a:gd name="connsiteX1" fmla="*/ 1966704 w 2057942"/>
                <a:gd name="connsiteY1" fmla="*/ 909902 h 3020953"/>
                <a:gd name="connsiteX2" fmla="*/ 1964760 w 2057942"/>
                <a:gd name="connsiteY2" fmla="*/ 934769 h 3020953"/>
                <a:gd name="connsiteX3" fmla="*/ 1985622 w 2057942"/>
                <a:gd name="connsiteY3" fmla="*/ 951407 h 3020953"/>
                <a:gd name="connsiteX4" fmla="*/ 2042967 w 2057942"/>
                <a:gd name="connsiteY4" fmla="*/ 1268633 h 3020953"/>
                <a:gd name="connsiteX5" fmla="*/ 1743613 w 2057942"/>
                <a:gd name="connsiteY5" fmla="*/ 1516026 h 3020953"/>
                <a:gd name="connsiteX6" fmla="*/ 1728576 w 2057942"/>
                <a:gd name="connsiteY6" fmla="*/ 1509623 h 3020953"/>
                <a:gd name="connsiteX7" fmla="*/ 1707145 w 2057942"/>
                <a:gd name="connsiteY7" fmla="*/ 1534761 h 3020953"/>
                <a:gd name="connsiteX8" fmla="*/ 1687591 w 2057942"/>
                <a:gd name="connsiteY8" fmla="*/ 1574514 h 3020953"/>
                <a:gd name="connsiteX9" fmla="*/ 1320210 w 2057942"/>
                <a:gd name="connsiteY9" fmla="*/ 1900142 h 3020953"/>
                <a:gd name="connsiteX10" fmla="*/ 1228002 w 2057942"/>
                <a:gd name="connsiteY10" fmla="*/ 1933153 h 3020953"/>
                <a:gd name="connsiteX11" fmla="*/ 1250351 w 2057942"/>
                <a:gd name="connsiteY11" fmla="*/ 2151130 h 3020953"/>
                <a:gd name="connsiteX12" fmla="*/ 1604788 w 2057942"/>
                <a:gd name="connsiteY12" fmla="*/ 2151130 h 3020953"/>
                <a:gd name="connsiteX13" fmla="*/ 1938475 w 2057942"/>
                <a:gd name="connsiteY13" fmla="*/ 2484817 h 3020953"/>
                <a:gd name="connsiteX14" fmla="*/ 1938475 w 2057942"/>
                <a:gd name="connsiteY14" fmla="*/ 2745408 h 3020953"/>
                <a:gd name="connsiteX15" fmla="*/ 1814816 w 2057942"/>
                <a:gd name="connsiteY15" fmla="*/ 2820533 h 3020953"/>
                <a:gd name="connsiteX16" fmla="*/ 1023296 w 2057942"/>
                <a:gd name="connsiteY16" fmla="*/ 3020953 h 3020953"/>
                <a:gd name="connsiteX17" fmla="*/ 231777 w 2057942"/>
                <a:gd name="connsiteY17" fmla="*/ 2820533 h 3020953"/>
                <a:gd name="connsiteX18" fmla="*/ 140065 w 2057942"/>
                <a:gd name="connsiteY18" fmla="*/ 2764817 h 3020953"/>
                <a:gd name="connsiteX19" fmla="*/ 140065 w 2057942"/>
                <a:gd name="connsiteY19" fmla="*/ 2484817 h 3020953"/>
                <a:gd name="connsiteX20" fmla="*/ 473752 w 2057942"/>
                <a:gd name="connsiteY20" fmla="*/ 2151130 h 3020953"/>
                <a:gd name="connsiteX21" fmla="*/ 807590 w 2057942"/>
                <a:gd name="connsiteY21" fmla="*/ 2151130 h 3020953"/>
                <a:gd name="connsiteX22" fmla="*/ 829939 w 2057942"/>
                <a:gd name="connsiteY22" fmla="*/ 1933152 h 3020953"/>
                <a:gd name="connsiteX23" fmla="*/ 737734 w 2057942"/>
                <a:gd name="connsiteY23" fmla="*/ 1900142 h 3020953"/>
                <a:gd name="connsiteX24" fmla="*/ 370353 w 2057942"/>
                <a:gd name="connsiteY24" fmla="*/ 1574514 h 3020953"/>
                <a:gd name="connsiteX25" fmla="*/ 357401 w 2057942"/>
                <a:gd name="connsiteY25" fmla="*/ 1548183 h 3020953"/>
                <a:gd name="connsiteX26" fmla="*/ 325817 w 2057942"/>
                <a:gd name="connsiteY26" fmla="*/ 1511133 h 3020953"/>
                <a:gd name="connsiteX27" fmla="*/ 314329 w 2057942"/>
                <a:gd name="connsiteY27" fmla="*/ 1516025 h 3020953"/>
                <a:gd name="connsiteX28" fmla="*/ 14975 w 2057942"/>
                <a:gd name="connsiteY28" fmla="*/ 1268632 h 3020953"/>
                <a:gd name="connsiteX29" fmla="*/ 72320 w 2057942"/>
                <a:gd name="connsiteY29" fmla="*/ 951406 h 3020953"/>
                <a:gd name="connsiteX30" fmla="*/ 88628 w 2057942"/>
                <a:gd name="connsiteY30" fmla="*/ 938400 h 3020953"/>
                <a:gd name="connsiteX31" fmla="*/ 86400 w 2057942"/>
                <a:gd name="connsiteY31" fmla="*/ 909902 h 3020953"/>
                <a:gd name="connsiteX32" fmla="*/ 1026552 w 2057942"/>
                <a:gd name="connsiteY32" fmla="*/ 0 h 302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20953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1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45408"/>
                  </a:lnTo>
                  <a:lnTo>
                    <a:pt x="1814816" y="2820533"/>
                  </a:lnTo>
                  <a:cubicBezTo>
                    <a:pt x="1579526" y="2948350"/>
                    <a:pt x="1309890" y="3020953"/>
                    <a:pt x="1023296" y="3020953"/>
                  </a:cubicBezTo>
                  <a:cubicBezTo>
                    <a:pt x="736703" y="3020953"/>
                    <a:pt x="467066" y="2948350"/>
                    <a:pt x="231777" y="2820533"/>
                  </a:cubicBezTo>
                  <a:lnTo>
                    <a:pt x="140065" y="2764817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29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980429D6-1229-2C3B-C4F9-B5C99CBD64F3}"/>
                </a:ext>
              </a:extLst>
            </p:cNvPr>
            <p:cNvGrpSpPr/>
            <p:nvPr/>
          </p:nvGrpSpPr>
          <p:grpSpPr>
            <a:xfrm flipH="1">
              <a:off x="5388443" y="1562409"/>
              <a:ext cx="986917" cy="833106"/>
              <a:chOff x="1283088" y="1562409"/>
              <a:chExt cx="986917" cy="833106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300" name="月 299">
                <a:extLst>
                  <a:ext uri="{FF2B5EF4-FFF2-40B4-BE49-F238E27FC236}">
                    <a16:creationId xmlns:a16="http://schemas.microsoft.com/office/drawing/2014/main" id="{DEA2C5C1-3DA2-0569-0030-8F7F6FD076CD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31DAA306-547B-AECF-BFEF-797579F99A5F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61F6892A-8B04-E632-0322-1EED1C2B0BD0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7ABD87AF-30A9-37CB-A0CB-F242D01EAF7D}"/>
                </a:ext>
              </a:extLst>
            </p:cNvPr>
            <p:cNvGrpSpPr/>
            <p:nvPr/>
          </p:nvGrpSpPr>
          <p:grpSpPr>
            <a:xfrm>
              <a:off x="4461008" y="1562409"/>
              <a:ext cx="986917" cy="833106"/>
              <a:chOff x="1283088" y="1562409"/>
              <a:chExt cx="986917" cy="833106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9834CA11-C5EE-C537-2A70-451204CA76DF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A70E079-1EDA-67A9-1024-122DA8506DCB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月 298">
                <a:extLst>
                  <a:ext uri="{FF2B5EF4-FFF2-40B4-BE49-F238E27FC236}">
                    <a16:creationId xmlns:a16="http://schemas.microsoft.com/office/drawing/2014/main" id="{A07E82EE-DAD2-9D90-6BC2-63140F98A8D3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2" name="&quot;禁止&quot;マーク 291">
              <a:extLst>
                <a:ext uri="{FF2B5EF4-FFF2-40B4-BE49-F238E27FC236}">
                  <a16:creationId xmlns:a16="http://schemas.microsoft.com/office/drawing/2014/main" id="{7CA8043D-3888-B39F-4F9F-3A82D53E262D}"/>
                </a:ext>
              </a:extLst>
            </p:cNvPr>
            <p:cNvSpPr/>
            <p:nvPr/>
          </p:nvSpPr>
          <p:spPr bwMode="auto">
            <a:xfrm>
              <a:off x="3982673" y="1161124"/>
              <a:ext cx="2837031" cy="283702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3" name="楕円 1103">
              <a:extLst>
                <a:ext uri="{FF2B5EF4-FFF2-40B4-BE49-F238E27FC236}">
                  <a16:creationId xmlns:a16="http://schemas.microsoft.com/office/drawing/2014/main" id="{A9225FDF-E4E2-21C3-55E5-F8695572F66D}"/>
                </a:ext>
              </a:extLst>
            </p:cNvPr>
            <p:cNvSpPr/>
            <p:nvPr/>
          </p:nvSpPr>
          <p:spPr bwMode="auto">
            <a:xfrm rot="18900000" flipH="1">
              <a:off x="6357106" y="3062510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1103">
              <a:extLst>
                <a:ext uri="{FF2B5EF4-FFF2-40B4-BE49-F238E27FC236}">
                  <a16:creationId xmlns:a16="http://schemas.microsoft.com/office/drawing/2014/main" id="{ABF786D8-8A70-297A-75D8-C1B22FBF8F1D}"/>
                </a:ext>
              </a:extLst>
            </p:cNvPr>
            <p:cNvSpPr/>
            <p:nvPr/>
          </p:nvSpPr>
          <p:spPr bwMode="auto">
            <a:xfrm rot="3600000" flipH="1">
              <a:off x="4419914" y="3257692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1103">
              <a:extLst>
                <a:ext uri="{FF2B5EF4-FFF2-40B4-BE49-F238E27FC236}">
                  <a16:creationId xmlns:a16="http://schemas.microsoft.com/office/drawing/2014/main" id="{7AFAA5A0-A576-1302-E5BA-CB6E0FED6958}"/>
                </a:ext>
              </a:extLst>
            </p:cNvPr>
            <p:cNvSpPr/>
            <p:nvPr/>
          </p:nvSpPr>
          <p:spPr bwMode="auto">
            <a:xfrm rot="3600000" flipH="1">
              <a:off x="4153214" y="2731912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1103">
              <a:extLst>
                <a:ext uri="{FF2B5EF4-FFF2-40B4-BE49-F238E27FC236}">
                  <a16:creationId xmlns:a16="http://schemas.microsoft.com/office/drawing/2014/main" id="{F83353A4-1DAC-4581-E4A0-F50914541518}"/>
                </a:ext>
              </a:extLst>
            </p:cNvPr>
            <p:cNvSpPr/>
            <p:nvPr/>
          </p:nvSpPr>
          <p:spPr bwMode="auto">
            <a:xfrm rot="17100000" flipH="1">
              <a:off x="6585394" y="2673225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90A6F729-D926-6480-0BB1-183848EFDEA9}"/>
              </a:ext>
            </a:extLst>
          </p:cNvPr>
          <p:cNvGrpSpPr/>
          <p:nvPr/>
        </p:nvGrpSpPr>
        <p:grpSpPr>
          <a:xfrm>
            <a:off x="6645349" y="967087"/>
            <a:ext cx="2478892" cy="2478888"/>
            <a:chOff x="677525" y="1086335"/>
            <a:chExt cx="2970330" cy="2970325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72410BA7-77A1-05BD-82A5-3FF57D8280F9}"/>
                </a:ext>
              </a:extLst>
            </p:cNvPr>
            <p:cNvGrpSpPr/>
            <p:nvPr/>
          </p:nvGrpSpPr>
          <p:grpSpPr>
            <a:xfrm>
              <a:off x="677525" y="1086335"/>
              <a:ext cx="2970330" cy="2970325"/>
              <a:chOff x="5761100" y="3581761"/>
              <a:chExt cx="2700303" cy="2700300"/>
            </a:xfrm>
          </p:grpSpPr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345FA1AF-6815-30B8-07E4-EAD0B13CB6F4}"/>
                  </a:ext>
                </a:extLst>
              </p:cNvPr>
              <p:cNvSpPr/>
              <p:nvPr/>
            </p:nvSpPr>
            <p:spPr bwMode="auto">
              <a:xfrm>
                <a:off x="5761100" y="3581761"/>
                <a:ext cx="2700303" cy="27003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59EAD4E-6038-95F6-7FA7-AF17469552ED}"/>
                  </a:ext>
                </a:extLst>
              </p:cNvPr>
              <p:cNvSpPr/>
              <p:nvPr/>
            </p:nvSpPr>
            <p:spPr bwMode="auto">
              <a:xfrm>
                <a:off x="5943703" y="3765407"/>
                <a:ext cx="2335094" cy="2335095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1" name="&quot;禁止&quot;マーク 330">
                <a:extLst>
                  <a:ext uri="{FF2B5EF4-FFF2-40B4-BE49-F238E27FC236}">
                    <a16:creationId xmlns:a16="http://schemas.microsoft.com/office/drawing/2014/main" id="{B143EDC3-6743-8624-4C61-3DBBF65B4120}"/>
                  </a:ext>
                </a:extLst>
              </p:cNvPr>
              <p:cNvSpPr/>
              <p:nvPr/>
            </p:nvSpPr>
            <p:spPr bwMode="auto">
              <a:xfrm>
                <a:off x="5821691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80FF67B7-EEAC-1D9E-A2E7-6C0DAF24AC3C}"/>
                </a:ext>
              </a:extLst>
            </p:cNvPr>
            <p:cNvSpPr/>
            <p:nvPr/>
          </p:nvSpPr>
          <p:spPr bwMode="auto">
            <a:xfrm rot="16200000" flipH="1">
              <a:off x="1926344" y="1022000"/>
              <a:ext cx="502509" cy="1442638"/>
            </a:xfrm>
            <a:custGeom>
              <a:avLst/>
              <a:gdLst>
                <a:gd name="connsiteX0" fmla="*/ 0 w 502509"/>
                <a:gd name="connsiteY0" fmla="*/ 497481 h 1442638"/>
                <a:gd name="connsiteX1" fmla="*/ 39490 w 502509"/>
                <a:gd name="connsiteY1" fmla="*/ 691123 h 1442638"/>
                <a:gd name="connsiteX2" fmla="*/ 56046 w 502509"/>
                <a:gd name="connsiteY2" fmla="*/ 721320 h 1442638"/>
                <a:gd name="connsiteX3" fmla="*/ 39491 w 502509"/>
                <a:gd name="connsiteY3" fmla="*/ 751515 h 1442638"/>
                <a:gd name="connsiteX4" fmla="*/ 1 w 502509"/>
                <a:gd name="connsiteY4" fmla="*/ 945157 h 1442638"/>
                <a:gd name="connsiteX5" fmla="*/ 502509 w 502509"/>
                <a:gd name="connsiteY5" fmla="*/ 1442638 h 1442638"/>
                <a:gd name="connsiteX6" fmla="*/ 251255 w 502509"/>
                <a:gd name="connsiteY6" fmla="*/ 945157 h 1442638"/>
                <a:gd name="connsiteX7" fmla="*/ 252357 w 502509"/>
                <a:gd name="connsiteY7" fmla="*/ 926554 h 1442638"/>
                <a:gd name="connsiteX8" fmla="*/ 306909 w 502509"/>
                <a:gd name="connsiteY8" fmla="*/ 955867 h 1442638"/>
                <a:gd name="connsiteX9" fmla="*/ 502508 w 502509"/>
                <a:gd name="connsiteY9" fmla="*/ 994962 h 1442638"/>
                <a:gd name="connsiteX10" fmla="*/ 317568 w 502509"/>
                <a:gd name="connsiteY10" fmla="*/ 775581 h 1442638"/>
                <a:gd name="connsiteX11" fmla="*/ 293994 w 502509"/>
                <a:gd name="connsiteY11" fmla="*/ 721320 h 1442638"/>
                <a:gd name="connsiteX12" fmla="*/ 317569 w 502509"/>
                <a:gd name="connsiteY12" fmla="*/ 667057 h 1442638"/>
                <a:gd name="connsiteX13" fmla="*/ 502509 w 502509"/>
                <a:gd name="connsiteY13" fmla="*/ 447676 h 1442638"/>
                <a:gd name="connsiteX14" fmla="*/ 306910 w 502509"/>
                <a:gd name="connsiteY14" fmla="*/ 486771 h 1442638"/>
                <a:gd name="connsiteX15" fmla="*/ 252356 w 502509"/>
                <a:gd name="connsiteY15" fmla="*/ 516085 h 1442638"/>
                <a:gd name="connsiteX16" fmla="*/ 251254 w 502509"/>
                <a:gd name="connsiteY16" fmla="*/ 497481 h 1442638"/>
                <a:gd name="connsiteX17" fmla="*/ 502508 w 502509"/>
                <a:gd name="connsiteY17" fmla="*/ 0 h 1442638"/>
                <a:gd name="connsiteX18" fmla="*/ 0 w 502509"/>
                <a:gd name="connsiteY18" fmla="*/ 497481 h 14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2509" h="1442638">
                  <a:moveTo>
                    <a:pt x="0" y="497481"/>
                  </a:moveTo>
                  <a:cubicBezTo>
                    <a:pt x="0" y="566169"/>
                    <a:pt x="14061" y="631605"/>
                    <a:pt x="39490" y="691123"/>
                  </a:cubicBezTo>
                  <a:lnTo>
                    <a:pt x="56046" y="721320"/>
                  </a:lnTo>
                  <a:lnTo>
                    <a:pt x="39491" y="751515"/>
                  </a:lnTo>
                  <a:cubicBezTo>
                    <a:pt x="14062" y="811033"/>
                    <a:pt x="1" y="876469"/>
                    <a:pt x="1" y="945157"/>
                  </a:cubicBezTo>
                  <a:cubicBezTo>
                    <a:pt x="1" y="1219908"/>
                    <a:pt x="224981" y="1442638"/>
                    <a:pt x="502509" y="1442638"/>
                  </a:cubicBezTo>
                  <a:cubicBezTo>
                    <a:pt x="344341" y="1325198"/>
                    <a:pt x="251255" y="1140889"/>
                    <a:pt x="251255" y="945157"/>
                  </a:cubicBezTo>
                  <a:lnTo>
                    <a:pt x="252357" y="926554"/>
                  </a:lnTo>
                  <a:lnTo>
                    <a:pt x="306909" y="955867"/>
                  </a:lnTo>
                  <a:cubicBezTo>
                    <a:pt x="367028" y="981041"/>
                    <a:pt x="433126" y="994962"/>
                    <a:pt x="502508" y="994962"/>
                  </a:cubicBezTo>
                  <a:cubicBezTo>
                    <a:pt x="423424" y="936242"/>
                    <a:pt x="360611" y="860805"/>
                    <a:pt x="317568" y="775581"/>
                  </a:cubicBezTo>
                  <a:lnTo>
                    <a:pt x="293994" y="721320"/>
                  </a:lnTo>
                  <a:lnTo>
                    <a:pt x="317569" y="667057"/>
                  </a:lnTo>
                  <a:cubicBezTo>
                    <a:pt x="360612" y="581833"/>
                    <a:pt x="423425" y="506395"/>
                    <a:pt x="502509" y="447676"/>
                  </a:cubicBezTo>
                  <a:cubicBezTo>
                    <a:pt x="433127" y="447676"/>
                    <a:pt x="367029" y="461597"/>
                    <a:pt x="306910" y="486771"/>
                  </a:cubicBezTo>
                  <a:lnTo>
                    <a:pt x="252356" y="516085"/>
                  </a:lnTo>
                  <a:lnTo>
                    <a:pt x="251254" y="497481"/>
                  </a:lnTo>
                  <a:cubicBezTo>
                    <a:pt x="251254" y="301749"/>
                    <a:pt x="344340" y="117439"/>
                    <a:pt x="502508" y="0"/>
                  </a:cubicBezTo>
                  <a:cubicBezTo>
                    <a:pt x="224980" y="0"/>
                    <a:pt x="0" y="222730"/>
                    <a:pt x="0" y="497481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E1A2C4B8-29D5-7200-7B68-E2979E21FBAC}"/>
                </a:ext>
              </a:extLst>
            </p:cNvPr>
            <p:cNvSpPr/>
            <p:nvPr/>
          </p:nvSpPr>
          <p:spPr bwMode="auto">
            <a:xfrm>
              <a:off x="1434370" y="1729740"/>
              <a:ext cx="1438370" cy="2087141"/>
            </a:xfrm>
            <a:custGeom>
              <a:avLst/>
              <a:gdLst>
                <a:gd name="connsiteX0" fmla="*/ 1026552 w 2057942"/>
                <a:gd name="connsiteY0" fmla="*/ 0 h 3020953"/>
                <a:gd name="connsiteX1" fmla="*/ 1966704 w 2057942"/>
                <a:gd name="connsiteY1" fmla="*/ 909902 h 3020953"/>
                <a:gd name="connsiteX2" fmla="*/ 1964760 w 2057942"/>
                <a:gd name="connsiteY2" fmla="*/ 934769 h 3020953"/>
                <a:gd name="connsiteX3" fmla="*/ 1985622 w 2057942"/>
                <a:gd name="connsiteY3" fmla="*/ 951407 h 3020953"/>
                <a:gd name="connsiteX4" fmla="*/ 2042967 w 2057942"/>
                <a:gd name="connsiteY4" fmla="*/ 1268633 h 3020953"/>
                <a:gd name="connsiteX5" fmla="*/ 1743613 w 2057942"/>
                <a:gd name="connsiteY5" fmla="*/ 1516026 h 3020953"/>
                <a:gd name="connsiteX6" fmla="*/ 1728576 w 2057942"/>
                <a:gd name="connsiteY6" fmla="*/ 1509623 h 3020953"/>
                <a:gd name="connsiteX7" fmla="*/ 1707145 w 2057942"/>
                <a:gd name="connsiteY7" fmla="*/ 1534761 h 3020953"/>
                <a:gd name="connsiteX8" fmla="*/ 1687591 w 2057942"/>
                <a:gd name="connsiteY8" fmla="*/ 1574514 h 3020953"/>
                <a:gd name="connsiteX9" fmla="*/ 1320210 w 2057942"/>
                <a:gd name="connsiteY9" fmla="*/ 1900142 h 3020953"/>
                <a:gd name="connsiteX10" fmla="*/ 1228002 w 2057942"/>
                <a:gd name="connsiteY10" fmla="*/ 1933153 h 3020953"/>
                <a:gd name="connsiteX11" fmla="*/ 1250351 w 2057942"/>
                <a:gd name="connsiteY11" fmla="*/ 2151130 h 3020953"/>
                <a:gd name="connsiteX12" fmla="*/ 1604788 w 2057942"/>
                <a:gd name="connsiteY12" fmla="*/ 2151130 h 3020953"/>
                <a:gd name="connsiteX13" fmla="*/ 1938475 w 2057942"/>
                <a:gd name="connsiteY13" fmla="*/ 2484817 h 3020953"/>
                <a:gd name="connsiteX14" fmla="*/ 1938475 w 2057942"/>
                <a:gd name="connsiteY14" fmla="*/ 2745408 h 3020953"/>
                <a:gd name="connsiteX15" fmla="*/ 1814816 w 2057942"/>
                <a:gd name="connsiteY15" fmla="*/ 2820533 h 3020953"/>
                <a:gd name="connsiteX16" fmla="*/ 1023296 w 2057942"/>
                <a:gd name="connsiteY16" fmla="*/ 3020953 h 3020953"/>
                <a:gd name="connsiteX17" fmla="*/ 231777 w 2057942"/>
                <a:gd name="connsiteY17" fmla="*/ 2820533 h 3020953"/>
                <a:gd name="connsiteX18" fmla="*/ 140065 w 2057942"/>
                <a:gd name="connsiteY18" fmla="*/ 2764817 h 3020953"/>
                <a:gd name="connsiteX19" fmla="*/ 140065 w 2057942"/>
                <a:gd name="connsiteY19" fmla="*/ 2484817 h 3020953"/>
                <a:gd name="connsiteX20" fmla="*/ 473752 w 2057942"/>
                <a:gd name="connsiteY20" fmla="*/ 2151130 h 3020953"/>
                <a:gd name="connsiteX21" fmla="*/ 807590 w 2057942"/>
                <a:gd name="connsiteY21" fmla="*/ 2151130 h 3020953"/>
                <a:gd name="connsiteX22" fmla="*/ 829939 w 2057942"/>
                <a:gd name="connsiteY22" fmla="*/ 1933152 h 3020953"/>
                <a:gd name="connsiteX23" fmla="*/ 737734 w 2057942"/>
                <a:gd name="connsiteY23" fmla="*/ 1900142 h 3020953"/>
                <a:gd name="connsiteX24" fmla="*/ 370353 w 2057942"/>
                <a:gd name="connsiteY24" fmla="*/ 1574514 h 3020953"/>
                <a:gd name="connsiteX25" fmla="*/ 357401 w 2057942"/>
                <a:gd name="connsiteY25" fmla="*/ 1548183 h 3020953"/>
                <a:gd name="connsiteX26" fmla="*/ 325817 w 2057942"/>
                <a:gd name="connsiteY26" fmla="*/ 1511133 h 3020953"/>
                <a:gd name="connsiteX27" fmla="*/ 314329 w 2057942"/>
                <a:gd name="connsiteY27" fmla="*/ 1516025 h 3020953"/>
                <a:gd name="connsiteX28" fmla="*/ 14975 w 2057942"/>
                <a:gd name="connsiteY28" fmla="*/ 1268632 h 3020953"/>
                <a:gd name="connsiteX29" fmla="*/ 72320 w 2057942"/>
                <a:gd name="connsiteY29" fmla="*/ 951406 h 3020953"/>
                <a:gd name="connsiteX30" fmla="*/ 88628 w 2057942"/>
                <a:gd name="connsiteY30" fmla="*/ 938400 h 3020953"/>
                <a:gd name="connsiteX31" fmla="*/ 86400 w 2057942"/>
                <a:gd name="connsiteY31" fmla="*/ 909902 h 3020953"/>
                <a:gd name="connsiteX32" fmla="*/ 1026552 w 2057942"/>
                <a:gd name="connsiteY32" fmla="*/ 0 h 302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20953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1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45408"/>
                  </a:lnTo>
                  <a:lnTo>
                    <a:pt x="1814816" y="2820533"/>
                  </a:lnTo>
                  <a:cubicBezTo>
                    <a:pt x="1579526" y="2948350"/>
                    <a:pt x="1309890" y="3020953"/>
                    <a:pt x="1023296" y="3020953"/>
                  </a:cubicBezTo>
                  <a:cubicBezTo>
                    <a:pt x="736703" y="3020953"/>
                    <a:pt x="467066" y="2948350"/>
                    <a:pt x="231777" y="2820533"/>
                  </a:cubicBezTo>
                  <a:lnTo>
                    <a:pt x="140065" y="2764817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29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F60047B2-A6BE-6259-DE1B-1DAC70A7CACC}"/>
                </a:ext>
              </a:extLst>
            </p:cNvPr>
            <p:cNvGrpSpPr/>
            <p:nvPr/>
          </p:nvGrpSpPr>
          <p:grpSpPr>
            <a:xfrm>
              <a:off x="1222508" y="1562409"/>
              <a:ext cx="986917" cy="833106"/>
              <a:chOff x="1283088" y="1562409"/>
              <a:chExt cx="986917" cy="833106"/>
            </a:xfrm>
            <a:gradFill>
              <a:gsLst>
                <a:gs pos="86000">
                  <a:srgbClr val="FF0000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261848AE-3F2E-A4C2-155C-ACDEE58673E2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73443BE1-C06B-A78A-7409-E268A9D0AF16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月 327">
                <a:extLst>
                  <a:ext uri="{FF2B5EF4-FFF2-40B4-BE49-F238E27FC236}">
                    <a16:creationId xmlns:a16="http://schemas.microsoft.com/office/drawing/2014/main" id="{248DA323-5B70-F521-762E-FB0528126D72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B2564909-F94A-5F32-1326-F5C7A1962FF7}"/>
                </a:ext>
              </a:extLst>
            </p:cNvPr>
            <p:cNvGrpSpPr/>
            <p:nvPr/>
          </p:nvGrpSpPr>
          <p:grpSpPr>
            <a:xfrm flipH="1">
              <a:off x="2149943" y="1562409"/>
              <a:ext cx="986917" cy="833106"/>
              <a:chOff x="1283088" y="1562409"/>
              <a:chExt cx="986917" cy="833106"/>
            </a:xfrm>
            <a:gradFill>
              <a:gsLst>
                <a:gs pos="86000">
                  <a:srgbClr val="FF0000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C0E16EF2-30DE-13AF-BFF4-565243A23C90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9C860098-B051-0911-C456-BB746D1511A6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月 324">
                <a:extLst>
                  <a:ext uri="{FF2B5EF4-FFF2-40B4-BE49-F238E27FC236}">
                    <a16:creationId xmlns:a16="http://schemas.microsoft.com/office/drawing/2014/main" id="{BBD8338B-4E32-EA18-950E-F96A0A0B7622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8" name="&quot;禁止&quot;マーク 317">
              <a:extLst>
                <a:ext uri="{FF2B5EF4-FFF2-40B4-BE49-F238E27FC236}">
                  <a16:creationId xmlns:a16="http://schemas.microsoft.com/office/drawing/2014/main" id="{D5813969-3ECD-E837-7051-8C5A9CB27BDE}"/>
                </a:ext>
              </a:extLst>
            </p:cNvPr>
            <p:cNvSpPr/>
            <p:nvPr/>
          </p:nvSpPr>
          <p:spPr bwMode="auto">
            <a:xfrm>
              <a:off x="744173" y="1161124"/>
              <a:ext cx="2837031" cy="283702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楕円 1103">
              <a:extLst>
                <a:ext uri="{FF2B5EF4-FFF2-40B4-BE49-F238E27FC236}">
                  <a16:creationId xmlns:a16="http://schemas.microsoft.com/office/drawing/2014/main" id="{05F4934B-77D5-5FFF-9228-CACC2DFE07E0}"/>
                </a:ext>
              </a:extLst>
            </p:cNvPr>
            <p:cNvSpPr/>
            <p:nvPr/>
          </p:nvSpPr>
          <p:spPr bwMode="auto">
            <a:xfrm rot="3600000" flipH="1">
              <a:off x="1312666" y="3008604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1103">
              <a:extLst>
                <a:ext uri="{FF2B5EF4-FFF2-40B4-BE49-F238E27FC236}">
                  <a16:creationId xmlns:a16="http://schemas.microsoft.com/office/drawing/2014/main" id="{BC1DE552-DCA7-E5BD-C256-3F96304DF34E}"/>
                </a:ext>
              </a:extLst>
            </p:cNvPr>
            <p:cNvSpPr/>
            <p:nvPr/>
          </p:nvSpPr>
          <p:spPr bwMode="auto">
            <a:xfrm rot="4500000" flipH="1">
              <a:off x="969766" y="2680944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楕円 1103">
              <a:extLst>
                <a:ext uri="{FF2B5EF4-FFF2-40B4-BE49-F238E27FC236}">
                  <a16:creationId xmlns:a16="http://schemas.microsoft.com/office/drawing/2014/main" id="{0F1FD510-52FB-4C32-E626-1E0864760C59}"/>
                </a:ext>
              </a:extLst>
            </p:cNvPr>
            <p:cNvSpPr/>
            <p:nvPr/>
          </p:nvSpPr>
          <p:spPr bwMode="auto">
            <a:xfrm rot="18000000">
              <a:off x="3156705" y="3008603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楕円 1103">
              <a:extLst>
                <a:ext uri="{FF2B5EF4-FFF2-40B4-BE49-F238E27FC236}">
                  <a16:creationId xmlns:a16="http://schemas.microsoft.com/office/drawing/2014/main" id="{31F03CF9-8F67-0C1D-522A-02FB2A9879A3}"/>
                </a:ext>
              </a:extLst>
            </p:cNvPr>
            <p:cNvSpPr/>
            <p:nvPr/>
          </p:nvSpPr>
          <p:spPr bwMode="auto">
            <a:xfrm rot="17100000">
              <a:off x="3286436" y="2680943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598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ヘアカラー、髪染めのイラスト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3B53CF8A-1633-DE9A-F0F2-79ED76E2FB61}"/>
              </a:ext>
            </a:extLst>
          </p:cNvPr>
          <p:cNvGrpSpPr/>
          <p:nvPr/>
        </p:nvGrpSpPr>
        <p:grpSpPr>
          <a:xfrm>
            <a:off x="3926529" y="4083853"/>
            <a:ext cx="2203726" cy="2275367"/>
            <a:chOff x="6349142" y="3808644"/>
            <a:chExt cx="2203726" cy="2275367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39FDF81E-426C-CBF3-878C-1FD711E30A56}"/>
                </a:ext>
              </a:extLst>
            </p:cNvPr>
            <p:cNvGrpSpPr/>
            <p:nvPr/>
          </p:nvGrpSpPr>
          <p:grpSpPr>
            <a:xfrm>
              <a:off x="6349142" y="3808644"/>
              <a:ext cx="2203726" cy="2172712"/>
              <a:chOff x="6889734" y="4855062"/>
              <a:chExt cx="1142370" cy="1126293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5FA30FC-27D9-82DA-625C-687EDCC4FE99}"/>
                  </a:ext>
                </a:extLst>
              </p:cNvPr>
              <p:cNvSpPr/>
              <p:nvPr/>
            </p:nvSpPr>
            <p:spPr bwMode="auto">
              <a:xfrm flipH="1">
                <a:off x="7094418" y="4956680"/>
                <a:ext cx="729089" cy="847043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A9A8D6C2-767F-4C2E-C719-113308EB55E5}"/>
                  </a:ext>
                </a:extLst>
              </p:cNvPr>
              <p:cNvSpPr/>
              <p:nvPr/>
            </p:nvSpPr>
            <p:spPr bwMode="auto">
              <a:xfrm>
                <a:off x="7021704" y="4855062"/>
                <a:ext cx="870165" cy="746324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82AC1A18-B7D7-69C8-E7C6-16161C6F9590}"/>
                  </a:ext>
                </a:extLst>
              </p:cNvPr>
              <p:cNvSpPr/>
              <p:nvPr/>
            </p:nvSpPr>
            <p:spPr bwMode="auto">
              <a:xfrm rot="20700000">
                <a:off x="6998273" y="5295635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1B829D74-A9BE-D09F-E5E6-D4DB2766F1D6}"/>
                  </a:ext>
                </a:extLst>
              </p:cNvPr>
              <p:cNvSpPr/>
              <p:nvPr/>
            </p:nvSpPr>
            <p:spPr bwMode="auto">
              <a:xfrm>
                <a:off x="7279685" y="5640757"/>
                <a:ext cx="356478" cy="270016"/>
              </a:xfrm>
              <a:custGeom>
                <a:avLst/>
                <a:gdLst>
                  <a:gd name="connsiteX0" fmla="*/ 151117 w 356478"/>
                  <a:gd name="connsiteY0" fmla="*/ 0 h 270016"/>
                  <a:gd name="connsiteX1" fmla="*/ 205363 w 356478"/>
                  <a:gd name="connsiteY1" fmla="*/ 0 h 270016"/>
                  <a:gd name="connsiteX2" fmla="*/ 226794 w 356478"/>
                  <a:gd name="connsiteY2" fmla="*/ 124581 h 270016"/>
                  <a:gd name="connsiteX3" fmla="*/ 243365 w 356478"/>
                  <a:gd name="connsiteY3" fmla="*/ 124581 h 270016"/>
                  <a:gd name="connsiteX4" fmla="*/ 243368 w 356478"/>
                  <a:gd name="connsiteY4" fmla="*/ 124582 h 270016"/>
                  <a:gd name="connsiteX5" fmla="*/ 247793 w 356478"/>
                  <a:gd name="connsiteY5" fmla="*/ 124582 h 270016"/>
                  <a:gd name="connsiteX6" fmla="*/ 247493 w 356478"/>
                  <a:gd name="connsiteY6" fmla="*/ 125337 h 270016"/>
                  <a:gd name="connsiteX7" fmla="*/ 287394 w 356478"/>
                  <a:gd name="connsiteY7" fmla="*/ 132640 h 270016"/>
                  <a:gd name="connsiteX8" fmla="*/ 356478 w 356478"/>
                  <a:gd name="connsiteY8" fmla="*/ 227131 h 270016"/>
                  <a:gd name="connsiteX9" fmla="*/ 356478 w 356478"/>
                  <a:gd name="connsiteY9" fmla="*/ 270016 h 270016"/>
                  <a:gd name="connsiteX10" fmla="*/ 0 w 356478"/>
                  <a:gd name="connsiteY10" fmla="*/ 270016 h 270016"/>
                  <a:gd name="connsiteX11" fmla="*/ 0 w 356478"/>
                  <a:gd name="connsiteY11" fmla="*/ 227131 h 270016"/>
                  <a:gd name="connsiteX12" fmla="*/ 69085 w 356478"/>
                  <a:gd name="connsiteY12" fmla="*/ 132640 h 270016"/>
                  <a:gd name="connsiteX13" fmla="*/ 108986 w 356478"/>
                  <a:gd name="connsiteY13" fmla="*/ 125337 h 270016"/>
                  <a:gd name="connsiteX14" fmla="*/ 108686 w 356478"/>
                  <a:gd name="connsiteY14" fmla="*/ 124582 h 270016"/>
                  <a:gd name="connsiteX15" fmla="*/ 113112 w 356478"/>
                  <a:gd name="connsiteY15" fmla="*/ 124582 h 270016"/>
                  <a:gd name="connsiteX16" fmla="*/ 113114 w 356478"/>
                  <a:gd name="connsiteY16" fmla="*/ 124581 h 270016"/>
                  <a:gd name="connsiteX17" fmla="*/ 129686 w 356478"/>
                  <a:gd name="connsiteY17" fmla="*/ 124581 h 27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78" h="270016">
                    <a:moveTo>
                      <a:pt x="151117" y="0"/>
                    </a:moveTo>
                    <a:lnTo>
                      <a:pt x="205363" y="0"/>
                    </a:lnTo>
                    <a:lnTo>
                      <a:pt x="226794" y="124581"/>
                    </a:lnTo>
                    <a:lnTo>
                      <a:pt x="243365" y="124581"/>
                    </a:lnTo>
                    <a:lnTo>
                      <a:pt x="243368" y="124582"/>
                    </a:lnTo>
                    <a:lnTo>
                      <a:pt x="247793" y="124582"/>
                    </a:lnTo>
                    <a:lnTo>
                      <a:pt x="247493" y="125337"/>
                    </a:lnTo>
                    <a:lnTo>
                      <a:pt x="287394" y="132640"/>
                    </a:lnTo>
                    <a:cubicBezTo>
                      <a:pt x="327992" y="148208"/>
                      <a:pt x="356478" y="184654"/>
                      <a:pt x="356478" y="227131"/>
                    </a:cubicBezTo>
                    <a:lnTo>
                      <a:pt x="356478" y="270016"/>
                    </a:lnTo>
                    <a:lnTo>
                      <a:pt x="0" y="270016"/>
                    </a:lnTo>
                    <a:lnTo>
                      <a:pt x="0" y="227131"/>
                    </a:lnTo>
                    <a:cubicBezTo>
                      <a:pt x="0" y="184654"/>
                      <a:pt x="28487" y="148208"/>
                      <a:pt x="69085" y="132640"/>
                    </a:cubicBezTo>
                    <a:lnTo>
                      <a:pt x="108986" y="125337"/>
                    </a:lnTo>
                    <a:lnTo>
                      <a:pt x="108686" y="124582"/>
                    </a:lnTo>
                    <a:lnTo>
                      <a:pt x="113112" y="124582"/>
                    </a:lnTo>
                    <a:lnTo>
                      <a:pt x="113114" y="124581"/>
                    </a:lnTo>
                    <a:lnTo>
                      <a:pt x="129686" y="124581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3C14DB8-DF5A-3F26-6929-A3E52C644D54}"/>
                  </a:ext>
                </a:extLst>
              </p:cNvPr>
              <p:cNvSpPr/>
              <p:nvPr/>
            </p:nvSpPr>
            <p:spPr bwMode="auto">
              <a:xfrm rot="900000" flipH="1">
                <a:off x="7739020" y="5295634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2D324AC1-FF7F-D11B-9CAE-656EF20146DB}"/>
                  </a:ext>
                </a:extLst>
              </p:cNvPr>
              <p:cNvSpPr/>
              <p:nvPr/>
            </p:nvSpPr>
            <p:spPr bwMode="auto">
              <a:xfrm>
                <a:off x="7056511" y="4927216"/>
                <a:ext cx="802826" cy="80282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964B4A8-1D98-99C8-96B4-536CFB8114F0}"/>
                  </a:ext>
                </a:extLst>
              </p:cNvPr>
              <p:cNvSpPr/>
              <p:nvPr/>
            </p:nvSpPr>
            <p:spPr bwMode="auto">
              <a:xfrm flipH="1">
                <a:off x="7035721" y="4885023"/>
                <a:ext cx="846487" cy="476702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2DF9F3F9-FEF6-5F81-E5CA-D26B204AC6BE}"/>
                  </a:ext>
                </a:extLst>
              </p:cNvPr>
              <p:cNvSpPr/>
              <p:nvPr/>
            </p:nvSpPr>
            <p:spPr bwMode="auto">
              <a:xfrm>
                <a:off x="7210242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38C3BCC9-F3B3-B9BE-951B-80C07EE8493D}"/>
                  </a:ext>
                </a:extLst>
              </p:cNvPr>
              <p:cNvSpPr/>
              <p:nvPr/>
            </p:nvSpPr>
            <p:spPr bwMode="auto">
              <a:xfrm>
                <a:off x="7617357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A1A5BD99-ADFE-50D3-BCC8-DD8E1E8AD879}"/>
                  </a:ext>
                </a:extLst>
              </p:cNvPr>
              <p:cNvSpPr/>
              <p:nvPr/>
            </p:nvSpPr>
            <p:spPr bwMode="auto">
              <a:xfrm>
                <a:off x="7418012" y="5504850"/>
                <a:ext cx="79824" cy="31566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AE0F1DBE-5EED-C7C2-9C37-3D7A78642F2A}"/>
                  </a:ext>
                </a:extLst>
              </p:cNvPr>
              <p:cNvSpPr/>
              <p:nvPr/>
            </p:nvSpPr>
            <p:spPr bwMode="auto">
              <a:xfrm rot="900000">
                <a:off x="7178844" y="5348108"/>
                <a:ext cx="71089" cy="23700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10D1653D-1C82-F041-89B8-F45826EF7F64}"/>
                  </a:ext>
                </a:extLst>
              </p:cNvPr>
              <p:cNvSpPr/>
              <p:nvPr/>
            </p:nvSpPr>
            <p:spPr bwMode="auto">
              <a:xfrm rot="900000">
                <a:off x="7587729" y="5348108"/>
                <a:ext cx="71089" cy="23700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8EF6884C-DFEA-92EB-DFD4-C5348914B367}"/>
                  </a:ext>
                </a:extLst>
              </p:cNvPr>
              <p:cNvSpPr/>
              <p:nvPr/>
            </p:nvSpPr>
            <p:spPr bwMode="auto">
              <a:xfrm>
                <a:off x="7636373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498B9BB4-9C11-3756-059F-D1386C69872A}"/>
                  </a:ext>
                </a:extLst>
              </p:cNvPr>
              <p:cNvSpPr/>
              <p:nvPr/>
            </p:nvSpPr>
            <p:spPr bwMode="auto">
              <a:xfrm>
                <a:off x="7229258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35AA347B-F0D8-7B0F-CB6C-B9239F1C7424}"/>
                  </a:ext>
                </a:extLst>
              </p:cNvPr>
              <p:cNvSpPr/>
              <p:nvPr/>
            </p:nvSpPr>
            <p:spPr bwMode="auto">
              <a:xfrm rot="16200000">
                <a:off x="7439399" y="5542470"/>
                <a:ext cx="42573" cy="14923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C1C31E8-5F4C-A1E7-5EB4-865584393DF5}"/>
                  </a:ext>
                </a:extLst>
              </p:cNvPr>
              <p:cNvSpPr/>
              <p:nvPr/>
            </p:nvSpPr>
            <p:spPr bwMode="auto">
              <a:xfrm rot="9692307">
                <a:off x="7534025" y="4883503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CE5F0C2-F5C3-EE24-6F4E-7DF5320D6F2D}"/>
                  </a:ext>
                </a:extLst>
              </p:cNvPr>
              <p:cNvSpPr/>
              <p:nvPr/>
            </p:nvSpPr>
            <p:spPr bwMode="auto">
              <a:xfrm rot="9692307">
                <a:off x="7662614" y="4964466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C0640C3-903D-6DE4-A534-FAF27DA4A5EC}"/>
                  </a:ext>
                </a:extLst>
              </p:cNvPr>
              <p:cNvSpPr/>
              <p:nvPr/>
            </p:nvSpPr>
            <p:spPr bwMode="auto">
              <a:xfrm rot="11907693" flipH="1">
                <a:off x="7121866" y="4945827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940C4AE-3D18-4CEF-C18A-70D5436EDD0C}"/>
                  </a:ext>
                </a:extLst>
              </p:cNvPr>
              <p:cNvSpPr/>
              <p:nvPr/>
            </p:nvSpPr>
            <p:spPr bwMode="auto">
              <a:xfrm rot="14400000">
                <a:off x="6833206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8CC1CA19-7080-2D3E-352D-D12BDC138C97}"/>
                  </a:ext>
                </a:extLst>
              </p:cNvPr>
              <p:cNvSpPr/>
              <p:nvPr/>
            </p:nvSpPr>
            <p:spPr bwMode="auto">
              <a:xfrm rot="7200000" flipH="1">
                <a:off x="7172930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0F2BD98B-16A0-97D5-4857-139EC753809E}"/>
                  </a:ext>
                </a:extLst>
              </p:cNvPr>
              <p:cNvSpPr/>
              <p:nvPr/>
            </p:nvSpPr>
            <p:spPr bwMode="auto">
              <a:xfrm>
                <a:off x="7229761" y="5846479"/>
                <a:ext cx="444501" cy="134876"/>
              </a:xfrm>
              <a:prstGeom prst="round2SameRect">
                <a:avLst/>
              </a:prstGeom>
              <a:solidFill>
                <a:srgbClr val="FFCC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8" name="楕円 1103">
              <a:extLst>
                <a:ext uri="{FF2B5EF4-FFF2-40B4-BE49-F238E27FC236}">
                  <a16:creationId xmlns:a16="http://schemas.microsoft.com/office/drawing/2014/main" id="{B072DDFB-0C71-4E1F-1582-7C472F8D8024}"/>
                </a:ext>
              </a:extLst>
            </p:cNvPr>
            <p:cNvSpPr/>
            <p:nvPr/>
          </p:nvSpPr>
          <p:spPr bwMode="auto">
            <a:xfrm rot="1800000" flipH="1">
              <a:off x="6605791" y="5633038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103">
              <a:extLst>
                <a:ext uri="{FF2B5EF4-FFF2-40B4-BE49-F238E27FC236}">
                  <a16:creationId xmlns:a16="http://schemas.microsoft.com/office/drawing/2014/main" id="{939FC841-60BB-0342-6D74-3CB84D5DE78F}"/>
                </a:ext>
              </a:extLst>
            </p:cNvPr>
            <p:cNvSpPr/>
            <p:nvPr/>
          </p:nvSpPr>
          <p:spPr bwMode="auto">
            <a:xfrm rot="1800000" flipH="1">
              <a:off x="6431949" y="5137010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103">
              <a:extLst>
                <a:ext uri="{FF2B5EF4-FFF2-40B4-BE49-F238E27FC236}">
                  <a16:creationId xmlns:a16="http://schemas.microsoft.com/office/drawing/2014/main" id="{A60B9FD7-442C-6857-0D25-0DA6C667AA47}"/>
                </a:ext>
              </a:extLst>
            </p:cNvPr>
            <p:cNvSpPr/>
            <p:nvPr/>
          </p:nvSpPr>
          <p:spPr bwMode="auto">
            <a:xfrm rot="18900000" flipH="1">
              <a:off x="8190931" y="5684863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3">
              <a:extLst>
                <a:ext uri="{FF2B5EF4-FFF2-40B4-BE49-F238E27FC236}">
                  <a16:creationId xmlns:a16="http://schemas.microsoft.com/office/drawing/2014/main" id="{7F3C0492-5BE5-BE23-93B8-50CD5A8D2434}"/>
                </a:ext>
              </a:extLst>
            </p:cNvPr>
            <p:cNvSpPr/>
            <p:nvPr/>
          </p:nvSpPr>
          <p:spPr bwMode="auto">
            <a:xfrm rot="18900000" flipH="1">
              <a:off x="8102211" y="5234929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9531226D-800B-6CF1-DDA8-66C3B03FE985}"/>
                </a:ext>
              </a:extLst>
            </p:cNvPr>
            <p:cNvSpPr/>
            <p:nvPr/>
          </p:nvSpPr>
          <p:spPr bwMode="auto">
            <a:xfrm>
              <a:off x="6540674" y="5847496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C930976-B070-17CD-2350-BE6819EFFB5C}"/>
                </a:ext>
              </a:extLst>
            </p:cNvPr>
            <p:cNvSpPr/>
            <p:nvPr/>
          </p:nvSpPr>
          <p:spPr bwMode="auto">
            <a:xfrm>
              <a:off x="7340774" y="5847496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AFC05B4-D478-E712-7925-8780D6F49952}"/>
              </a:ext>
            </a:extLst>
          </p:cNvPr>
          <p:cNvGrpSpPr/>
          <p:nvPr/>
        </p:nvGrpSpPr>
        <p:grpSpPr>
          <a:xfrm>
            <a:off x="3922826" y="1265373"/>
            <a:ext cx="2203726" cy="2185826"/>
            <a:chOff x="3856758" y="1629224"/>
            <a:chExt cx="2203726" cy="2185826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34E5D47-E8F2-7B71-E950-A1EE866E240C}"/>
                </a:ext>
              </a:extLst>
            </p:cNvPr>
            <p:cNvGrpSpPr/>
            <p:nvPr/>
          </p:nvGrpSpPr>
          <p:grpSpPr>
            <a:xfrm>
              <a:off x="3856758" y="1629224"/>
              <a:ext cx="2203726" cy="2036554"/>
              <a:chOff x="6889734" y="4855062"/>
              <a:chExt cx="1142370" cy="1055711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FE59E8D-6510-86D9-AE84-A4D3004D6111}"/>
                  </a:ext>
                </a:extLst>
              </p:cNvPr>
              <p:cNvSpPr/>
              <p:nvPr/>
            </p:nvSpPr>
            <p:spPr bwMode="auto">
              <a:xfrm>
                <a:off x="7021704" y="4855062"/>
                <a:ext cx="870165" cy="746324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94158E05-7350-F737-282F-8DC6ADBB478A}"/>
                  </a:ext>
                </a:extLst>
              </p:cNvPr>
              <p:cNvSpPr/>
              <p:nvPr/>
            </p:nvSpPr>
            <p:spPr bwMode="auto">
              <a:xfrm rot="20700000">
                <a:off x="6998273" y="5295635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342C5180-AE30-659D-5A21-95227DF2519E}"/>
                  </a:ext>
                </a:extLst>
              </p:cNvPr>
              <p:cNvSpPr/>
              <p:nvPr/>
            </p:nvSpPr>
            <p:spPr bwMode="auto">
              <a:xfrm>
                <a:off x="7279685" y="5640757"/>
                <a:ext cx="356478" cy="270016"/>
              </a:xfrm>
              <a:custGeom>
                <a:avLst/>
                <a:gdLst>
                  <a:gd name="connsiteX0" fmla="*/ 151117 w 356478"/>
                  <a:gd name="connsiteY0" fmla="*/ 0 h 270016"/>
                  <a:gd name="connsiteX1" fmla="*/ 205363 w 356478"/>
                  <a:gd name="connsiteY1" fmla="*/ 0 h 270016"/>
                  <a:gd name="connsiteX2" fmla="*/ 226794 w 356478"/>
                  <a:gd name="connsiteY2" fmla="*/ 124581 h 270016"/>
                  <a:gd name="connsiteX3" fmla="*/ 243365 w 356478"/>
                  <a:gd name="connsiteY3" fmla="*/ 124581 h 270016"/>
                  <a:gd name="connsiteX4" fmla="*/ 243368 w 356478"/>
                  <a:gd name="connsiteY4" fmla="*/ 124582 h 270016"/>
                  <a:gd name="connsiteX5" fmla="*/ 247793 w 356478"/>
                  <a:gd name="connsiteY5" fmla="*/ 124582 h 270016"/>
                  <a:gd name="connsiteX6" fmla="*/ 247493 w 356478"/>
                  <a:gd name="connsiteY6" fmla="*/ 125337 h 270016"/>
                  <a:gd name="connsiteX7" fmla="*/ 287394 w 356478"/>
                  <a:gd name="connsiteY7" fmla="*/ 132640 h 270016"/>
                  <a:gd name="connsiteX8" fmla="*/ 356478 w 356478"/>
                  <a:gd name="connsiteY8" fmla="*/ 227131 h 270016"/>
                  <a:gd name="connsiteX9" fmla="*/ 356478 w 356478"/>
                  <a:gd name="connsiteY9" fmla="*/ 270016 h 270016"/>
                  <a:gd name="connsiteX10" fmla="*/ 0 w 356478"/>
                  <a:gd name="connsiteY10" fmla="*/ 270016 h 270016"/>
                  <a:gd name="connsiteX11" fmla="*/ 0 w 356478"/>
                  <a:gd name="connsiteY11" fmla="*/ 227131 h 270016"/>
                  <a:gd name="connsiteX12" fmla="*/ 69085 w 356478"/>
                  <a:gd name="connsiteY12" fmla="*/ 132640 h 270016"/>
                  <a:gd name="connsiteX13" fmla="*/ 108986 w 356478"/>
                  <a:gd name="connsiteY13" fmla="*/ 125337 h 270016"/>
                  <a:gd name="connsiteX14" fmla="*/ 108686 w 356478"/>
                  <a:gd name="connsiteY14" fmla="*/ 124582 h 270016"/>
                  <a:gd name="connsiteX15" fmla="*/ 113112 w 356478"/>
                  <a:gd name="connsiteY15" fmla="*/ 124582 h 270016"/>
                  <a:gd name="connsiteX16" fmla="*/ 113114 w 356478"/>
                  <a:gd name="connsiteY16" fmla="*/ 124581 h 270016"/>
                  <a:gd name="connsiteX17" fmla="*/ 129686 w 356478"/>
                  <a:gd name="connsiteY17" fmla="*/ 124581 h 27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78" h="270016">
                    <a:moveTo>
                      <a:pt x="151117" y="0"/>
                    </a:moveTo>
                    <a:lnTo>
                      <a:pt x="205363" y="0"/>
                    </a:lnTo>
                    <a:lnTo>
                      <a:pt x="226794" y="124581"/>
                    </a:lnTo>
                    <a:lnTo>
                      <a:pt x="243365" y="124581"/>
                    </a:lnTo>
                    <a:lnTo>
                      <a:pt x="243368" y="124582"/>
                    </a:lnTo>
                    <a:lnTo>
                      <a:pt x="247793" y="124582"/>
                    </a:lnTo>
                    <a:lnTo>
                      <a:pt x="247493" y="125337"/>
                    </a:lnTo>
                    <a:lnTo>
                      <a:pt x="287394" y="132640"/>
                    </a:lnTo>
                    <a:cubicBezTo>
                      <a:pt x="327992" y="148208"/>
                      <a:pt x="356478" y="184654"/>
                      <a:pt x="356478" y="227131"/>
                    </a:cubicBezTo>
                    <a:lnTo>
                      <a:pt x="356478" y="270016"/>
                    </a:lnTo>
                    <a:lnTo>
                      <a:pt x="0" y="270016"/>
                    </a:lnTo>
                    <a:lnTo>
                      <a:pt x="0" y="227131"/>
                    </a:lnTo>
                    <a:cubicBezTo>
                      <a:pt x="0" y="184654"/>
                      <a:pt x="28487" y="148208"/>
                      <a:pt x="69085" y="132640"/>
                    </a:cubicBezTo>
                    <a:lnTo>
                      <a:pt x="108986" y="125337"/>
                    </a:lnTo>
                    <a:lnTo>
                      <a:pt x="108686" y="124582"/>
                    </a:lnTo>
                    <a:lnTo>
                      <a:pt x="113112" y="124582"/>
                    </a:lnTo>
                    <a:lnTo>
                      <a:pt x="113114" y="124581"/>
                    </a:lnTo>
                    <a:lnTo>
                      <a:pt x="129686" y="124581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9BF7B74-1099-C3EC-B74F-2072647285A5}"/>
                  </a:ext>
                </a:extLst>
              </p:cNvPr>
              <p:cNvSpPr/>
              <p:nvPr/>
            </p:nvSpPr>
            <p:spPr bwMode="auto">
              <a:xfrm rot="900000" flipH="1">
                <a:off x="7739020" y="5295634"/>
                <a:ext cx="178554" cy="24622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8DAD0361-DAF6-2BDE-1932-FE5048777440}"/>
                  </a:ext>
                </a:extLst>
              </p:cNvPr>
              <p:cNvSpPr/>
              <p:nvPr/>
            </p:nvSpPr>
            <p:spPr bwMode="auto">
              <a:xfrm>
                <a:off x="7056511" y="4927216"/>
                <a:ext cx="802826" cy="80282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4BF9005-CCFD-1153-A9B4-B056F8352568}"/>
                  </a:ext>
                </a:extLst>
              </p:cNvPr>
              <p:cNvSpPr/>
              <p:nvPr/>
            </p:nvSpPr>
            <p:spPr bwMode="auto">
              <a:xfrm flipH="1">
                <a:off x="7035720" y="4885023"/>
                <a:ext cx="846487" cy="442303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0C7C0C9E-C15B-12CF-8805-8E2E57305D1C}"/>
                  </a:ext>
                </a:extLst>
              </p:cNvPr>
              <p:cNvSpPr/>
              <p:nvPr/>
            </p:nvSpPr>
            <p:spPr bwMode="auto">
              <a:xfrm>
                <a:off x="7210242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8B670BD0-660D-E54C-35D5-1D076EB2CEB4}"/>
                  </a:ext>
                </a:extLst>
              </p:cNvPr>
              <p:cNvSpPr/>
              <p:nvPr/>
            </p:nvSpPr>
            <p:spPr bwMode="auto">
              <a:xfrm>
                <a:off x="7617357" y="5328629"/>
                <a:ext cx="83063" cy="127904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77E0E62A-1B32-5CF1-336E-37ED150ADBBF}"/>
                  </a:ext>
                </a:extLst>
              </p:cNvPr>
              <p:cNvSpPr/>
              <p:nvPr/>
            </p:nvSpPr>
            <p:spPr bwMode="auto">
              <a:xfrm>
                <a:off x="7418012" y="5504850"/>
                <a:ext cx="79824" cy="31566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18133742-FF1D-DEE2-021F-687B79A7E69E}"/>
                  </a:ext>
                </a:extLst>
              </p:cNvPr>
              <p:cNvSpPr/>
              <p:nvPr/>
            </p:nvSpPr>
            <p:spPr bwMode="auto">
              <a:xfrm rot="900000">
                <a:off x="7146656" y="5227730"/>
                <a:ext cx="210236" cy="76933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4A630E7B-9C5C-DA46-4D7A-38503D63756D}"/>
                  </a:ext>
                </a:extLst>
              </p:cNvPr>
              <p:cNvSpPr/>
              <p:nvPr/>
            </p:nvSpPr>
            <p:spPr bwMode="auto">
              <a:xfrm rot="20700000">
                <a:off x="7555541" y="5227730"/>
                <a:ext cx="210236" cy="76933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8F92C1FC-96BD-792E-D6A7-AAA428DF433A}"/>
                  </a:ext>
                </a:extLst>
              </p:cNvPr>
              <p:cNvSpPr/>
              <p:nvPr/>
            </p:nvSpPr>
            <p:spPr bwMode="auto">
              <a:xfrm>
                <a:off x="7636373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E9A7A695-F062-836F-BAF1-F5C221E08BE8}"/>
                  </a:ext>
                </a:extLst>
              </p:cNvPr>
              <p:cNvSpPr/>
              <p:nvPr/>
            </p:nvSpPr>
            <p:spPr bwMode="auto">
              <a:xfrm>
                <a:off x="7229258" y="5329628"/>
                <a:ext cx="45101" cy="69448"/>
              </a:xfrm>
              <a:prstGeom prst="ellipse">
                <a:avLst/>
              </a:prstGeom>
              <a:solidFill>
                <a:srgbClr val="FFFF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66F7D42C-36A0-4229-DA8B-C4103A8E3C51}"/>
                  </a:ext>
                </a:extLst>
              </p:cNvPr>
              <p:cNvSpPr/>
              <p:nvPr/>
            </p:nvSpPr>
            <p:spPr bwMode="auto">
              <a:xfrm rot="16200000">
                <a:off x="7441645" y="5517729"/>
                <a:ext cx="38081" cy="198717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687C786-F4A0-EF99-F1E9-B9A7A125E3A0}"/>
                  </a:ext>
                </a:extLst>
              </p:cNvPr>
              <p:cNvSpPr/>
              <p:nvPr/>
            </p:nvSpPr>
            <p:spPr bwMode="auto">
              <a:xfrm rot="9692307">
                <a:off x="7534025" y="4883503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6B02252-9FE3-658F-41D4-646EDE2CF4E0}"/>
                  </a:ext>
                </a:extLst>
              </p:cNvPr>
              <p:cNvSpPr/>
              <p:nvPr/>
            </p:nvSpPr>
            <p:spPr bwMode="auto">
              <a:xfrm rot="9692307">
                <a:off x="7662614" y="4964466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5A4E12F8-27D1-3754-787D-4ED9F068FDB4}"/>
                  </a:ext>
                </a:extLst>
              </p:cNvPr>
              <p:cNvSpPr/>
              <p:nvPr/>
            </p:nvSpPr>
            <p:spPr bwMode="auto">
              <a:xfrm rot="11907693" flipH="1">
                <a:off x="7121866" y="4945827"/>
                <a:ext cx="167449" cy="321572"/>
              </a:xfrm>
              <a:custGeom>
                <a:avLst/>
                <a:gdLst>
                  <a:gd name="connsiteX0" fmla="*/ 154877 w 190736"/>
                  <a:gd name="connsiteY0" fmla="*/ 348897 h 360177"/>
                  <a:gd name="connsiteX1" fmla="*/ 129716 w 190736"/>
                  <a:gd name="connsiteY1" fmla="*/ 322464 h 360177"/>
                  <a:gd name="connsiteX2" fmla="*/ 105946 w 190736"/>
                  <a:gd name="connsiteY2" fmla="*/ 314987 h 360177"/>
                  <a:gd name="connsiteX3" fmla="*/ 83205 w 190736"/>
                  <a:gd name="connsiteY3" fmla="*/ 293489 h 360177"/>
                  <a:gd name="connsiteX4" fmla="*/ 76631 w 190736"/>
                  <a:gd name="connsiteY4" fmla="*/ 282215 h 360177"/>
                  <a:gd name="connsiteX5" fmla="*/ 56265 w 190736"/>
                  <a:gd name="connsiteY5" fmla="*/ 275808 h 360177"/>
                  <a:gd name="connsiteX6" fmla="*/ 0 w 190736"/>
                  <a:gd name="connsiteY6" fmla="*/ 143544 h 360177"/>
                  <a:gd name="connsiteX7" fmla="*/ 92124 w 190736"/>
                  <a:gd name="connsiteY7" fmla="*/ 0 h 360177"/>
                  <a:gd name="connsiteX8" fmla="*/ 46062 w 190736"/>
                  <a:gd name="connsiteY8" fmla="*/ 143543 h 360177"/>
                  <a:gd name="connsiteX9" fmla="*/ 50749 w 190736"/>
                  <a:gd name="connsiteY9" fmla="*/ 174481 h 360177"/>
                  <a:gd name="connsiteX10" fmla="*/ 56921 w 190736"/>
                  <a:gd name="connsiteY10" fmla="*/ 126849 h 360177"/>
                  <a:gd name="connsiteX11" fmla="*/ 141805 w 190736"/>
                  <a:gd name="connsiteY11" fmla="*/ 39179 h 360177"/>
                  <a:gd name="connsiteX12" fmla="*/ 95743 w 190736"/>
                  <a:gd name="connsiteY12" fmla="*/ 182722 h 360177"/>
                  <a:gd name="connsiteX13" fmla="*/ 99658 w 190736"/>
                  <a:gd name="connsiteY13" fmla="*/ 208562 h 360177"/>
                  <a:gd name="connsiteX14" fmla="*/ 105852 w 190736"/>
                  <a:gd name="connsiteY14" fmla="*/ 160759 h 360177"/>
                  <a:gd name="connsiteX15" fmla="*/ 190736 w 190736"/>
                  <a:gd name="connsiteY15" fmla="*/ 73089 h 360177"/>
                  <a:gd name="connsiteX16" fmla="*/ 144674 w 190736"/>
                  <a:gd name="connsiteY16" fmla="*/ 216632 h 360177"/>
                  <a:gd name="connsiteX17" fmla="*/ 190736 w 190736"/>
                  <a:gd name="connsiteY17" fmla="*/ 360175 h 360177"/>
                  <a:gd name="connsiteX18" fmla="*/ 190736 w 190736"/>
                  <a:gd name="connsiteY18" fmla="*/ 360177 h 360177"/>
                  <a:gd name="connsiteX19" fmla="*/ 154877 w 190736"/>
                  <a:gd name="connsiteY19" fmla="*/ 348897 h 360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0736" h="360177">
                    <a:moveTo>
                      <a:pt x="154877" y="348897"/>
                    </a:moveTo>
                    <a:lnTo>
                      <a:pt x="129716" y="322464"/>
                    </a:lnTo>
                    <a:lnTo>
                      <a:pt x="105946" y="314987"/>
                    </a:lnTo>
                    <a:cubicBezTo>
                      <a:pt x="97680" y="309539"/>
                      <a:pt x="90030" y="302264"/>
                      <a:pt x="83205" y="293489"/>
                    </a:cubicBezTo>
                    <a:lnTo>
                      <a:pt x="76631" y="282215"/>
                    </a:lnTo>
                    <a:lnTo>
                      <a:pt x="56265" y="275808"/>
                    </a:lnTo>
                    <a:cubicBezTo>
                      <a:pt x="23200" y="254017"/>
                      <a:pt x="0" y="203002"/>
                      <a:pt x="0" y="143544"/>
                    </a:cubicBezTo>
                    <a:cubicBezTo>
                      <a:pt x="0" y="64268"/>
                      <a:pt x="41245" y="0"/>
                      <a:pt x="92124" y="0"/>
                    </a:cubicBezTo>
                    <a:cubicBezTo>
                      <a:pt x="63127" y="33886"/>
                      <a:pt x="46062" y="87067"/>
                      <a:pt x="46062" y="143543"/>
                    </a:cubicBezTo>
                    <a:lnTo>
                      <a:pt x="50749" y="174481"/>
                    </a:lnTo>
                    <a:lnTo>
                      <a:pt x="56921" y="126849"/>
                    </a:lnTo>
                    <a:cubicBezTo>
                      <a:pt x="70906" y="75329"/>
                      <a:pt x="103646" y="39179"/>
                      <a:pt x="141805" y="39179"/>
                    </a:cubicBezTo>
                    <a:cubicBezTo>
                      <a:pt x="112808" y="73065"/>
                      <a:pt x="95743" y="126246"/>
                      <a:pt x="95743" y="182722"/>
                    </a:cubicBezTo>
                    <a:lnTo>
                      <a:pt x="99658" y="208562"/>
                    </a:lnTo>
                    <a:lnTo>
                      <a:pt x="105852" y="160759"/>
                    </a:lnTo>
                    <a:cubicBezTo>
                      <a:pt x="119837" y="109239"/>
                      <a:pt x="152577" y="73089"/>
                      <a:pt x="190736" y="73089"/>
                    </a:cubicBezTo>
                    <a:cubicBezTo>
                      <a:pt x="161739" y="106975"/>
                      <a:pt x="144674" y="160156"/>
                      <a:pt x="144674" y="216632"/>
                    </a:cubicBezTo>
                    <a:cubicBezTo>
                      <a:pt x="144674" y="273109"/>
                      <a:pt x="161739" y="326289"/>
                      <a:pt x="190736" y="360175"/>
                    </a:cubicBezTo>
                    <a:lnTo>
                      <a:pt x="190736" y="360177"/>
                    </a:lnTo>
                    <a:cubicBezTo>
                      <a:pt x="178016" y="360177"/>
                      <a:pt x="165899" y="356160"/>
                      <a:pt x="154877" y="3488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561C0EB-5F9D-8923-E05D-7E5048DB88B5}"/>
                  </a:ext>
                </a:extLst>
              </p:cNvPr>
              <p:cNvSpPr/>
              <p:nvPr/>
            </p:nvSpPr>
            <p:spPr bwMode="auto">
              <a:xfrm rot="14400000">
                <a:off x="6833206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948F75DB-BE3C-5A26-CE4E-3D36A8ADEDD0}"/>
                  </a:ext>
                </a:extLst>
              </p:cNvPr>
              <p:cNvSpPr/>
              <p:nvPr/>
            </p:nvSpPr>
            <p:spPr bwMode="auto">
              <a:xfrm rot="7200000" flipH="1">
                <a:off x="7172930" y="4965332"/>
                <a:ext cx="915702" cy="802646"/>
              </a:xfrm>
              <a:custGeom>
                <a:avLst/>
                <a:gdLst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18978 h 802646"/>
                  <a:gd name="connsiteX25" fmla="*/ 864070 w 915702"/>
                  <a:gd name="connsiteY25" fmla="*/ 495942 h 802646"/>
                  <a:gd name="connsiteX26" fmla="*/ 885027 w 915702"/>
                  <a:gd name="connsiteY26" fmla="*/ 515536 h 802646"/>
                  <a:gd name="connsiteX27" fmla="*/ 914183 w 915702"/>
                  <a:gd name="connsiteY27" fmla="*/ 611760 h 802646"/>
                  <a:gd name="connsiteX28" fmla="*/ 915275 w 915702"/>
                  <a:gd name="connsiteY28" fmla="*/ 635876 h 802646"/>
                  <a:gd name="connsiteX29" fmla="*/ 915702 w 915702"/>
                  <a:gd name="connsiteY29" fmla="*/ 637990 h 802646"/>
                  <a:gd name="connsiteX30" fmla="*/ 915702 w 915702"/>
                  <a:gd name="connsiteY30" fmla="*/ 645303 h 802646"/>
                  <a:gd name="connsiteX31" fmla="*/ 915702 w 915702"/>
                  <a:gd name="connsiteY31" fmla="*/ 710832 h 802646"/>
                  <a:gd name="connsiteX32" fmla="*/ 915020 w 915702"/>
                  <a:gd name="connsiteY32" fmla="*/ 714213 h 802646"/>
                  <a:gd name="connsiteX33" fmla="*/ 915110 w 915702"/>
                  <a:gd name="connsiteY33" fmla="*/ 715509 h 802646"/>
                  <a:gd name="connsiteX34" fmla="*/ 914228 w 915702"/>
                  <a:gd name="connsiteY34" fmla="*/ 718129 h 802646"/>
                  <a:gd name="connsiteX35" fmla="*/ 914003 w 915702"/>
                  <a:gd name="connsiteY35" fmla="*/ 719247 h 802646"/>
                  <a:gd name="connsiteX36" fmla="*/ 913703 w 915702"/>
                  <a:gd name="connsiteY36" fmla="*/ 719692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64070 w 915702"/>
                  <a:gd name="connsiteY24" fmla="*/ 495942 h 802646"/>
                  <a:gd name="connsiteX25" fmla="*/ 885027 w 915702"/>
                  <a:gd name="connsiteY25" fmla="*/ 515536 h 802646"/>
                  <a:gd name="connsiteX26" fmla="*/ 914183 w 915702"/>
                  <a:gd name="connsiteY26" fmla="*/ 611760 h 802646"/>
                  <a:gd name="connsiteX27" fmla="*/ 915275 w 915702"/>
                  <a:gd name="connsiteY27" fmla="*/ 635876 h 802646"/>
                  <a:gd name="connsiteX28" fmla="*/ 915702 w 915702"/>
                  <a:gd name="connsiteY28" fmla="*/ 637990 h 802646"/>
                  <a:gd name="connsiteX29" fmla="*/ 915702 w 915702"/>
                  <a:gd name="connsiteY29" fmla="*/ 645303 h 802646"/>
                  <a:gd name="connsiteX30" fmla="*/ 915702 w 915702"/>
                  <a:gd name="connsiteY30" fmla="*/ 710832 h 802646"/>
                  <a:gd name="connsiteX31" fmla="*/ 915020 w 915702"/>
                  <a:gd name="connsiteY31" fmla="*/ 714213 h 802646"/>
                  <a:gd name="connsiteX32" fmla="*/ 915110 w 915702"/>
                  <a:gd name="connsiteY32" fmla="*/ 715509 h 802646"/>
                  <a:gd name="connsiteX33" fmla="*/ 914228 w 915702"/>
                  <a:gd name="connsiteY33" fmla="*/ 718129 h 802646"/>
                  <a:gd name="connsiteX34" fmla="*/ 914003 w 915702"/>
                  <a:gd name="connsiteY34" fmla="*/ 719247 h 802646"/>
                  <a:gd name="connsiteX35" fmla="*/ 913703 w 915702"/>
                  <a:gd name="connsiteY35" fmla="*/ 719692 h 802646"/>
                  <a:gd name="connsiteX36" fmla="*/ 912373 w 915702"/>
                  <a:gd name="connsiteY36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99753 w 915702"/>
                  <a:gd name="connsiteY11" fmla="*/ 431172 h 802646"/>
                  <a:gd name="connsiteX12" fmla="*/ 759029 w 915702"/>
                  <a:gd name="connsiteY12" fmla="*/ 438892 h 802646"/>
                  <a:gd name="connsiteX13" fmla="*/ 472488 w 915702"/>
                  <a:gd name="connsiteY13" fmla="*/ 126916 h 802646"/>
                  <a:gd name="connsiteX14" fmla="*/ 106514 w 915702"/>
                  <a:gd name="connsiteY14" fmla="*/ 205932 h 802646"/>
                  <a:gd name="connsiteX15" fmla="*/ 75270 w 915702"/>
                  <a:gd name="connsiteY15" fmla="*/ 236131 h 802646"/>
                  <a:gd name="connsiteX16" fmla="*/ 0 w 915702"/>
                  <a:gd name="connsiteY16" fmla="*/ 153362 h 802646"/>
                  <a:gd name="connsiteX17" fmla="*/ 34497 w 915702"/>
                  <a:gd name="connsiteY17" fmla="*/ 120017 h 802646"/>
                  <a:gd name="connsiteX18" fmla="*/ 502639 w 915702"/>
                  <a:gd name="connsiteY18" fmla="*/ 18942 h 802646"/>
                  <a:gd name="connsiteX19" fmla="*/ 850694 w 915702"/>
                  <a:gd name="connsiteY19" fmla="*/ 347926 h 802646"/>
                  <a:gd name="connsiteX20" fmla="*/ 861479 w 915702"/>
                  <a:gd name="connsiteY20" fmla="*/ 388834 h 802646"/>
                  <a:gd name="connsiteX21" fmla="*/ 864071 w 915702"/>
                  <a:gd name="connsiteY21" fmla="*/ 388834 h 802646"/>
                  <a:gd name="connsiteX22" fmla="*/ 864070 w 915702"/>
                  <a:gd name="connsiteY22" fmla="*/ 398663 h 802646"/>
                  <a:gd name="connsiteX23" fmla="*/ 869172 w 915702"/>
                  <a:gd name="connsiteY23" fmla="*/ 418011 h 802646"/>
                  <a:gd name="connsiteX24" fmla="*/ 885027 w 915702"/>
                  <a:gd name="connsiteY24" fmla="*/ 515536 h 802646"/>
                  <a:gd name="connsiteX25" fmla="*/ 914183 w 915702"/>
                  <a:gd name="connsiteY25" fmla="*/ 611760 h 802646"/>
                  <a:gd name="connsiteX26" fmla="*/ 915275 w 915702"/>
                  <a:gd name="connsiteY26" fmla="*/ 635876 h 802646"/>
                  <a:gd name="connsiteX27" fmla="*/ 915702 w 915702"/>
                  <a:gd name="connsiteY27" fmla="*/ 637990 h 802646"/>
                  <a:gd name="connsiteX28" fmla="*/ 915702 w 915702"/>
                  <a:gd name="connsiteY28" fmla="*/ 645303 h 802646"/>
                  <a:gd name="connsiteX29" fmla="*/ 915702 w 915702"/>
                  <a:gd name="connsiteY29" fmla="*/ 710832 h 802646"/>
                  <a:gd name="connsiteX30" fmla="*/ 915020 w 915702"/>
                  <a:gd name="connsiteY30" fmla="*/ 714213 h 802646"/>
                  <a:gd name="connsiteX31" fmla="*/ 915110 w 915702"/>
                  <a:gd name="connsiteY31" fmla="*/ 715509 h 802646"/>
                  <a:gd name="connsiteX32" fmla="*/ 914228 w 915702"/>
                  <a:gd name="connsiteY32" fmla="*/ 718129 h 802646"/>
                  <a:gd name="connsiteX33" fmla="*/ 914003 w 915702"/>
                  <a:gd name="connsiteY33" fmla="*/ 719247 h 802646"/>
                  <a:gd name="connsiteX34" fmla="*/ 913703 w 915702"/>
                  <a:gd name="connsiteY34" fmla="*/ 719692 h 802646"/>
                  <a:gd name="connsiteX35" fmla="*/ 912373 w 915702"/>
                  <a:gd name="connsiteY35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99721 w 915702"/>
                  <a:gd name="connsiteY10" fmla="*/ 440853 h 802646"/>
                  <a:gd name="connsiteX11" fmla="*/ 759029 w 915702"/>
                  <a:gd name="connsiteY11" fmla="*/ 438892 h 802646"/>
                  <a:gd name="connsiteX12" fmla="*/ 472488 w 915702"/>
                  <a:gd name="connsiteY12" fmla="*/ 126916 h 802646"/>
                  <a:gd name="connsiteX13" fmla="*/ 106514 w 915702"/>
                  <a:gd name="connsiteY13" fmla="*/ 205932 h 802646"/>
                  <a:gd name="connsiteX14" fmla="*/ 75270 w 915702"/>
                  <a:gd name="connsiteY14" fmla="*/ 236131 h 802646"/>
                  <a:gd name="connsiteX15" fmla="*/ 0 w 915702"/>
                  <a:gd name="connsiteY15" fmla="*/ 153362 h 802646"/>
                  <a:gd name="connsiteX16" fmla="*/ 34497 w 915702"/>
                  <a:gd name="connsiteY16" fmla="*/ 120017 h 802646"/>
                  <a:gd name="connsiteX17" fmla="*/ 502639 w 915702"/>
                  <a:gd name="connsiteY17" fmla="*/ 18942 h 802646"/>
                  <a:gd name="connsiteX18" fmla="*/ 850694 w 915702"/>
                  <a:gd name="connsiteY18" fmla="*/ 347926 h 802646"/>
                  <a:gd name="connsiteX19" fmla="*/ 861479 w 915702"/>
                  <a:gd name="connsiteY19" fmla="*/ 388834 h 802646"/>
                  <a:gd name="connsiteX20" fmla="*/ 864071 w 915702"/>
                  <a:gd name="connsiteY20" fmla="*/ 388834 h 802646"/>
                  <a:gd name="connsiteX21" fmla="*/ 864070 w 915702"/>
                  <a:gd name="connsiteY21" fmla="*/ 398663 h 802646"/>
                  <a:gd name="connsiteX22" fmla="*/ 869172 w 915702"/>
                  <a:gd name="connsiteY22" fmla="*/ 418011 h 802646"/>
                  <a:gd name="connsiteX23" fmla="*/ 885027 w 915702"/>
                  <a:gd name="connsiteY23" fmla="*/ 515536 h 802646"/>
                  <a:gd name="connsiteX24" fmla="*/ 914183 w 915702"/>
                  <a:gd name="connsiteY24" fmla="*/ 611760 h 802646"/>
                  <a:gd name="connsiteX25" fmla="*/ 915275 w 915702"/>
                  <a:gd name="connsiteY25" fmla="*/ 635876 h 802646"/>
                  <a:gd name="connsiteX26" fmla="*/ 915702 w 915702"/>
                  <a:gd name="connsiteY26" fmla="*/ 637990 h 802646"/>
                  <a:gd name="connsiteX27" fmla="*/ 915702 w 915702"/>
                  <a:gd name="connsiteY27" fmla="*/ 645303 h 802646"/>
                  <a:gd name="connsiteX28" fmla="*/ 915702 w 915702"/>
                  <a:gd name="connsiteY28" fmla="*/ 710832 h 802646"/>
                  <a:gd name="connsiteX29" fmla="*/ 915020 w 915702"/>
                  <a:gd name="connsiteY29" fmla="*/ 714213 h 802646"/>
                  <a:gd name="connsiteX30" fmla="*/ 915110 w 915702"/>
                  <a:gd name="connsiteY30" fmla="*/ 715509 h 802646"/>
                  <a:gd name="connsiteX31" fmla="*/ 914228 w 915702"/>
                  <a:gd name="connsiteY31" fmla="*/ 718129 h 802646"/>
                  <a:gd name="connsiteX32" fmla="*/ 914003 w 915702"/>
                  <a:gd name="connsiteY32" fmla="*/ 719247 h 802646"/>
                  <a:gd name="connsiteX33" fmla="*/ 913703 w 915702"/>
                  <a:gd name="connsiteY33" fmla="*/ 719692 h 802646"/>
                  <a:gd name="connsiteX34" fmla="*/ 912373 w 915702"/>
                  <a:gd name="connsiteY34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59029 w 915702"/>
                  <a:gd name="connsiteY10" fmla="*/ 43889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12373 w 915702"/>
                  <a:gd name="connsiteY0" fmla="*/ 723648 h 802646"/>
                  <a:gd name="connsiteX1" fmla="*/ 875953 w 915702"/>
                  <a:gd name="connsiteY1" fmla="*/ 786730 h 802646"/>
                  <a:gd name="connsiteX2" fmla="*/ 846417 w 915702"/>
                  <a:gd name="connsiteY2" fmla="*/ 794644 h 802646"/>
                  <a:gd name="connsiteX3" fmla="*/ 845580 w 915702"/>
                  <a:gd name="connsiteY3" fmla="*/ 793906 h 802646"/>
                  <a:gd name="connsiteX4" fmla="*/ 841575 w 915702"/>
                  <a:gd name="connsiteY4" fmla="*/ 798447 h 802646"/>
                  <a:gd name="connsiteX5" fmla="*/ 818675 w 915702"/>
                  <a:gd name="connsiteY5" fmla="*/ 799863 h 802646"/>
                  <a:gd name="connsiteX6" fmla="*/ 811078 w 915702"/>
                  <a:gd name="connsiteY6" fmla="*/ 771511 h 802646"/>
                  <a:gd name="connsiteX7" fmla="*/ 844573 w 915702"/>
                  <a:gd name="connsiteY7" fmla="*/ 713496 h 802646"/>
                  <a:gd name="connsiteX8" fmla="*/ 844573 w 915702"/>
                  <a:gd name="connsiteY8" fmla="*/ 664843 h 802646"/>
                  <a:gd name="connsiteX9" fmla="*/ 800009 w 915702"/>
                  <a:gd name="connsiteY9" fmla="*/ 489923 h 802646"/>
                  <a:gd name="connsiteX10" fmla="*/ 777121 w 915702"/>
                  <a:gd name="connsiteY10" fmla="*/ 421842 h 802646"/>
                  <a:gd name="connsiteX11" fmla="*/ 472488 w 915702"/>
                  <a:gd name="connsiteY11" fmla="*/ 126916 h 802646"/>
                  <a:gd name="connsiteX12" fmla="*/ 106514 w 915702"/>
                  <a:gd name="connsiteY12" fmla="*/ 205932 h 802646"/>
                  <a:gd name="connsiteX13" fmla="*/ 75270 w 915702"/>
                  <a:gd name="connsiteY13" fmla="*/ 236131 h 802646"/>
                  <a:gd name="connsiteX14" fmla="*/ 0 w 915702"/>
                  <a:gd name="connsiteY14" fmla="*/ 153362 h 802646"/>
                  <a:gd name="connsiteX15" fmla="*/ 34497 w 915702"/>
                  <a:gd name="connsiteY15" fmla="*/ 120017 h 802646"/>
                  <a:gd name="connsiteX16" fmla="*/ 502639 w 915702"/>
                  <a:gd name="connsiteY16" fmla="*/ 18942 h 802646"/>
                  <a:gd name="connsiteX17" fmla="*/ 850694 w 915702"/>
                  <a:gd name="connsiteY17" fmla="*/ 347926 h 802646"/>
                  <a:gd name="connsiteX18" fmla="*/ 861479 w 915702"/>
                  <a:gd name="connsiteY18" fmla="*/ 388834 h 802646"/>
                  <a:gd name="connsiteX19" fmla="*/ 864071 w 915702"/>
                  <a:gd name="connsiteY19" fmla="*/ 388834 h 802646"/>
                  <a:gd name="connsiteX20" fmla="*/ 864070 w 915702"/>
                  <a:gd name="connsiteY20" fmla="*/ 398663 h 802646"/>
                  <a:gd name="connsiteX21" fmla="*/ 869172 w 915702"/>
                  <a:gd name="connsiteY21" fmla="*/ 418011 h 802646"/>
                  <a:gd name="connsiteX22" fmla="*/ 885027 w 915702"/>
                  <a:gd name="connsiteY22" fmla="*/ 515536 h 802646"/>
                  <a:gd name="connsiteX23" fmla="*/ 914183 w 915702"/>
                  <a:gd name="connsiteY23" fmla="*/ 611760 h 802646"/>
                  <a:gd name="connsiteX24" fmla="*/ 915275 w 915702"/>
                  <a:gd name="connsiteY24" fmla="*/ 635876 h 802646"/>
                  <a:gd name="connsiteX25" fmla="*/ 915702 w 915702"/>
                  <a:gd name="connsiteY25" fmla="*/ 637990 h 802646"/>
                  <a:gd name="connsiteX26" fmla="*/ 915702 w 915702"/>
                  <a:gd name="connsiteY26" fmla="*/ 645303 h 802646"/>
                  <a:gd name="connsiteX27" fmla="*/ 915702 w 915702"/>
                  <a:gd name="connsiteY27" fmla="*/ 710832 h 802646"/>
                  <a:gd name="connsiteX28" fmla="*/ 915020 w 915702"/>
                  <a:gd name="connsiteY28" fmla="*/ 714213 h 802646"/>
                  <a:gd name="connsiteX29" fmla="*/ 915110 w 915702"/>
                  <a:gd name="connsiteY29" fmla="*/ 715509 h 802646"/>
                  <a:gd name="connsiteX30" fmla="*/ 914228 w 915702"/>
                  <a:gd name="connsiteY30" fmla="*/ 718129 h 802646"/>
                  <a:gd name="connsiteX31" fmla="*/ 914003 w 915702"/>
                  <a:gd name="connsiteY31" fmla="*/ 719247 h 802646"/>
                  <a:gd name="connsiteX32" fmla="*/ 913703 w 915702"/>
                  <a:gd name="connsiteY32" fmla="*/ 719692 h 802646"/>
                  <a:gd name="connsiteX33" fmla="*/ 912373 w 915702"/>
                  <a:gd name="connsiteY33" fmla="*/ 723648 h 802646"/>
                  <a:gd name="connsiteX0" fmla="*/ 942823 w 946152"/>
                  <a:gd name="connsiteY0" fmla="*/ 723648 h 802646"/>
                  <a:gd name="connsiteX1" fmla="*/ 906403 w 946152"/>
                  <a:gd name="connsiteY1" fmla="*/ 786730 h 802646"/>
                  <a:gd name="connsiteX2" fmla="*/ 876867 w 946152"/>
                  <a:gd name="connsiteY2" fmla="*/ 794644 h 802646"/>
                  <a:gd name="connsiteX3" fmla="*/ 876030 w 946152"/>
                  <a:gd name="connsiteY3" fmla="*/ 793906 h 802646"/>
                  <a:gd name="connsiteX4" fmla="*/ 872025 w 946152"/>
                  <a:gd name="connsiteY4" fmla="*/ 798447 h 802646"/>
                  <a:gd name="connsiteX5" fmla="*/ 849125 w 946152"/>
                  <a:gd name="connsiteY5" fmla="*/ 799863 h 802646"/>
                  <a:gd name="connsiteX6" fmla="*/ 841528 w 946152"/>
                  <a:gd name="connsiteY6" fmla="*/ 771511 h 802646"/>
                  <a:gd name="connsiteX7" fmla="*/ 875023 w 946152"/>
                  <a:gd name="connsiteY7" fmla="*/ 713496 h 802646"/>
                  <a:gd name="connsiteX8" fmla="*/ 875023 w 946152"/>
                  <a:gd name="connsiteY8" fmla="*/ 664843 h 802646"/>
                  <a:gd name="connsiteX9" fmla="*/ 830459 w 946152"/>
                  <a:gd name="connsiteY9" fmla="*/ 489923 h 802646"/>
                  <a:gd name="connsiteX10" fmla="*/ 807571 w 946152"/>
                  <a:gd name="connsiteY10" fmla="*/ 421842 h 802646"/>
                  <a:gd name="connsiteX11" fmla="*/ 502938 w 946152"/>
                  <a:gd name="connsiteY11" fmla="*/ 126916 h 802646"/>
                  <a:gd name="connsiteX12" fmla="*/ 136964 w 946152"/>
                  <a:gd name="connsiteY12" fmla="*/ 205932 h 802646"/>
                  <a:gd name="connsiteX13" fmla="*/ 105720 w 946152"/>
                  <a:gd name="connsiteY13" fmla="*/ 236131 h 802646"/>
                  <a:gd name="connsiteX14" fmla="*/ 0 w 946152"/>
                  <a:gd name="connsiteY14" fmla="*/ 253931 h 802646"/>
                  <a:gd name="connsiteX15" fmla="*/ 30450 w 946152"/>
                  <a:gd name="connsiteY15" fmla="*/ 153362 h 802646"/>
                  <a:gd name="connsiteX16" fmla="*/ 64947 w 946152"/>
                  <a:gd name="connsiteY16" fmla="*/ 120017 h 802646"/>
                  <a:gd name="connsiteX17" fmla="*/ 533089 w 946152"/>
                  <a:gd name="connsiteY17" fmla="*/ 18942 h 802646"/>
                  <a:gd name="connsiteX18" fmla="*/ 881144 w 946152"/>
                  <a:gd name="connsiteY18" fmla="*/ 347926 h 802646"/>
                  <a:gd name="connsiteX19" fmla="*/ 891929 w 946152"/>
                  <a:gd name="connsiteY19" fmla="*/ 388834 h 802646"/>
                  <a:gd name="connsiteX20" fmla="*/ 894521 w 946152"/>
                  <a:gd name="connsiteY20" fmla="*/ 388834 h 802646"/>
                  <a:gd name="connsiteX21" fmla="*/ 894520 w 946152"/>
                  <a:gd name="connsiteY21" fmla="*/ 398663 h 802646"/>
                  <a:gd name="connsiteX22" fmla="*/ 899622 w 946152"/>
                  <a:gd name="connsiteY22" fmla="*/ 418011 h 802646"/>
                  <a:gd name="connsiteX23" fmla="*/ 915477 w 946152"/>
                  <a:gd name="connsiteY23" fmla="*/ 515536 h 802646"/>
                  <a:gd name="connsiteX24" fmla="*/ 944633 w 946152"/>
                  <a:gd name="connsiteY24" fmla="*/ 611760 h 802646"/>
                  <a:gd name="connsiteX25" fmla="*/ 945725 w 946152"/>
                  <a:gd name="connsiteY25" fmla="*/ 635876 h 802646"/>
                  <a:gd name="connsiteX26" fmla="*/ 946152 w 946152"/>
                  <a:gd name="connsiteY26" fmla="*/ 637990 h 802646"/>
                  <a:gd name="connsiteX27" fmla="*/ 946152 w 946152"/>
                  <a:gd name="connsiteY27" fmla="*/ 645303 h 802646"/>
                  <a:gd name="connsiteX28" fmla="*/ 946152 w 946152"/>
                  <a:gd name="connsiteY28" fmla="*/ 710832 h 802646"/>
                  <a:gd name="connsiteX29" fmla="*/ 945470 w 946152"/>
                  <a:gd name="connsiteY29" fmla="*/ 714213 h 802646"/>
                  <a:gd name="connsiteX30" fmla="*/ 945560 w 946152"/>
                  <a:gd name="connsiteY30" fmla="*/ 715509 h 802646"/>
                  <a:gd name="connsiteX31" fmla="*/ 944678 w 946152"/>
                  <a:gd name="connsiteY31" fmla="*/ 718129 h 802646"/>
                  <a:gd name="connsiteX32" fmla="*/ 944453 w 946152"/>
                  <a:gd name="connsiteY32" fmla="*/ 719247 h 802646"/>
                  <a:gd name="connsiteX33" fmla="*/ 944153 w 946152"/>
                  <a:gd name="connsiteY33" fmla="*/ 719692 h 802646"/>
                  <a:gd name="connsiteX34" fmla="*/ 942823 w 946152"/>
                  <a:gd name="connsiteY34" fmla="*/ 723648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34" fmla="*/ 91440 w 946152"/>
                  <a:gd name="connsiteY34" fmla="*/ 345371 h 802646"/>
                  <a:gd name="connsiteX0" fmla="*/ 0 w 946152"/>
                  <a:gd name="connsiteY0" fmla="*/ 253931 h 802646"/>
                  <a:gd name="connsiteX1" fmla="*/ 30450 w 946152"/>
                  <a:gd name="connsiteY1" fmla="*/ 153362 h 802646"/>
                  <a:gd name="connsiteX2" fmla="*/ 64947 w 946152"/>
                  <a:gd name="connsiteY2" fmla="*/ 120017 h 802646"/>
                  <a:gd name="connsiteX3" fmla="*/ 533089 w 946152"/>
                  <a:gd name="connsiteY3" fmla="*/ 18942 h 802646"/>
                  <a:gd name="connsiteX4" fmla="*/ 881144 w 946152"/>
                  <a:gd name="connsiteY4" fmla="*/ 347926 h 802646"/>
                  <a:gd name="connsiteX5" fmla="*/ 891929 w 946152"/>
                  <a:gd name="connsiteY5" fmla="*/ 388834 h 802646"/>
                  <a:gd name="connsiteX6" fmla="*/ 894521 w 946152"/>
                  <a:gd name="connsiteY6" fmla="*/ 388834 h 802646"/>
                  <a:gd name="connsiteX7" fmla="*/ 894520 w 946152"/>
                  <a:gd name="connsiteY7" fmla="*/ 398663 h 802646"/>
                  <a:gd name="connsiteX8" fmla="*/ 899622 w 946152"/>
                  <a:gd name="connsiteY8" fmla="*/ 418011 h 802646"/>
                  <a:gd name="connsiteX9" fmla="*/ 915477 w 946152"/>
                  <a:gd name="connsiteY9" fmla="*/ 515536 h 802646"/>
                  <a:gd name="connsiteX10" fmla="*/ 944633 w 946152"/>
                  <a:gd name="connsiteY10" fmla="*/ 611760 h 802646"/>
                  <a:gd name="connsiteX11" fmla="*/ 945725 w 946152"/>
                  <a:gd name="connsiteY11" fmla="*/ 635876 h 802646"/>
                  <a:gd name="connsiteX12" fmla="*/ 946152 w 946152"/>
                  <a:gd name="connsiteY12" fmla="*/ 637990 h 802646"/>
                  <a:gd name="connsiteX13" fmla="*/ 946152 w 946152"/>
                  <a:gd name="connsiteY13" fmla="*/ 645303 h 802646"/>
                  <a:gd name="connsiteX14" fmla="*/ 946152 w 946152"/>
                  <a:gd name="connsiteY14" fmla="*/ 710832 h 802646"/>
                  <a:gd name="connsiteX15" fmla="*/ 945470 w 946152"/>
                  <a:gd name="connsiteY15" fmla="*/ 714213 h 802646"/>
                  <a:gd name="connsiteX16" fmla="*/ 945560 w 946152"/>
                  <a:gd name="connsiteY16" fmla="*/ 715509 h 802646"/>
                  <a:gd name="connsiteX17" fmla="*/ 944678 w 946152"/>
                  <a:gd name="connsiteY17" fmla="*/ 718129 h 802646"/>
                  <a:gd name="connsiteX18" fmla="*/ 944453 w 946152"/>
                  <a:gd name="connsiteY18" fmla="*/ 719247 h 802646"/>
                  <a:gd name="connsiteX19" fmla="*/ 944153 w 946152"/>
                  <a:gd name="connsiteY19" fmla="*/ 719692 h 802646"/>
                  <a:gd name="connsiteX20" fmla="*/ 942823 w 946152"/>
                  <a:gd name="connsiteY20" fmla="*/ 723648 h 802646"/>
                  <a:gd name="connsiteX21" fmla="*/ 906403 w 946152"/>
                  <a:gd name="connsiteY21" fmla="*/ 786730 h 802646"/>
                  <a:gd name="connsiteX22" fmla="*/ 876867 w 946152"/>
                  <a:gd name="connsiteY22" fmla="*/ 794644 h 802646"/>
                  <a:gd name="connsiteX23" fmla="*/ 876030 w 946152"/>
                  <a:gd name="connsiteY23" fmla="*/ 793906 h 802646"/>
                  <a:gd name="connsiteX24" fmla="*/ 872025 w 946152"/>
                  <a:gd name="connsiteY24" fmla="*/ 798447 h 802646"/>
                  <a:gd name="connsiteX25" fmla="*/ 849125 w 946152"/>
                  <a:gd name="connsiteY25" fmla="*/ 799863 h 802646"/>
                  <a:gd name="connsiteX26" fmla="*/ 841528 w 946152"/>
                  <a:gd name="connsiteY26" fmla="*/ 771511 h 802646"/>
                  <a:gd name="connsiteX27" fmla="*/ 875023 w 946152"/>
                  <a:gd name="connsiteY27" fmla="*/ 713496 h 802646"/>
                  <a:gd name="connsiteX28" fmla="*/ 875023 w 946152"/>
                  <a:gd name="connsiteY28" fmla="*/ 664843 h 802646"/>
                  <a:gd name="connsiteX29" fmla="*/ 830459 w 946152"/>
                  <a:gd name="connsiteY29" fmla="*/ 489923 h 802646"/>
                  <a:gd name="connsiteX30" fmla="*/ 807571 w 946152"/>
                  <a:gd name="connsiteY30" fmla="*/ 421842 h 802646"/>
                  <a:gd name="connsiteX31" fmla="*/ 502938 w 946152"/>
                  <a:gd name="connsiteY31" fmla="*/ 126916 h 802646"/>
                  <a:gd name="connsiteX32" fmla="*/ 136964 w 946152"/>
                  <a:gd name="connsiteY32" fmla="*/ 205932 h 802646"/>
                  <a:gd name="connsiteX33" fmla="*/ 105720 w 946152"/>
                  <a:gd name="connsiteY33" fmla="*/ 236131 h 802646"/>
                  <a:gd name="connsiteX0" fmla="*/ 0 w 915702"/>
                  <a:gd name="connsiteY0" fmla="*/ 153362 h 802646"/>
                  <a:gd name="connsiteX1" fmla="*/ 34497 w 915702"/>
                  <a:gd name="connsiteY1" fmla="*/ 120017 h 802646"/>
                  <a:gd name="connsiteX2" fmla="*/ 502639 w 915702"/>
                  <a:gd name="connsiteY2" fmla="*/ 18942 h 802646"/>
                  <a:gd name="connsiteX3" fmla="*/ 850694 w 915702"/>
                  <a:gd name="connsiteY3" fmla="*/ 347926 h 802646"/>
                  <a:gd name="connsiteX4" fmla="*/ 861479 w 915702"/>
                  <a:gd name="connsiteY4" fmla="*/ 388834 h 802646"/>
                  <a:gd name="connsiteX5" fmla="*/ 864071 w 915702"/>
                  <a:gd name="connsiteY5" fmla="*/ 388834 h 802646"/>
                  <a:gd name="connsiteX6" fmla="*/ 864070 w 915702"/>
                  <a:gd name="connsiteY6" fmla="*/ 398663 h 802646"/>
                  <a:gd name="connsiteX7" fmla="*/ 869172 w 915702"/>
                  <a:gd name="connsiteY7" fmla="*/ 418011 h 802646"/>
                  <a:gd name="connsiteX8" fmla="*/ 885027 w 915702"/>
                  <a:gd name="connsiteY8" fmla="*/ 515536 h 802646"/>
                  <a:gd name="connsiteX9" fmla="*/ 914183 w 915702"/>
                  <a:gd name="connsiteY9" fmla="*/ 611760 h 802646"/>
                  <a:gd name="connsiteX10" fmla="*/ 915275 w 915702"/>
                  <a:gd name="connsiteY10" fmla="*/ 635876 h 802646"/>
                  <a:gd name="connsiteX11" fmla="*/ 915702 w 915702"/>
                  <a:gd name="connsiteY11" fmla="*/ 637990 h 802646"/>
                  <a:gd name="connsiteX12" fmla="*/ 915702 w 915702"/>
                  <a:gd name="connsiteY12" fmla="*/ 645303 h 802646"/>
                  <a:gd name="connsiteX13" fmla="*/ 915702 w 915702"/>
                  <a:gd name="connsiteY13" fmla="*/ 710832 h 802646"/>
                  <a:gd name="connsiteX14" fmla="*/ 915020 w 915702"/>
                  <a:gd name="connsiteY14" fmla="*/ 714213 h 802646"/>
                  <a:gd name="connsiteX15" fmla="*/ 915110 w 915702"/>
                  <a:gd name="connsiteY15" fmla="*/ 715509 h 802646"/>
                  <a:gd name="connsiteX16" fmla="*/ 914228 w 915702"/>
                  <a:gd name="connsiteY16" fmla="*/ 718129 h 802646"/>
                  <a:gd name="connsiteX17" fmla="*/ 914003 w 915702"/>
                  <a:gd name="connsiteY17" fmla="*/ 719247 h 802646"/>
                  <a:gd name="connsiteX18" fmla="*/ 913703 w 915702"/>
                  <a:gd name="connsiteY18" fmla="*/ 719692 h 802646"/>
                  <a:gd name="connsiteX19" fmla="*/ 912373 w 915702"/>
                  <a:gd name="connsiteY19" fmla="*/ 723648 h 802646"/>
                  <a:gd name="connsiteX20" fmla="*/ 875953 w 915702"/>
                  <a:gd name="connsiteY20" fmla="*/ 786730 h 802646"/>
                  <a:gd name="connsiteX21" fmla="*/ 846417 w 915702"/>
                  <a:gd name="connsiteY21" fmla="*/ 794644 h 802646"/>
                  <a:gd name="connsiteX22" fmla="*/ 845580 w 915702"/>
                  <a:gd name="connsiteY22" fmla="*/ 793906 h 802646"/>
                  <a:gd name="connsiteX23" fmla="*/ 841575 w 915702"/>
                  <a:gd name="connsiteY23" fmla="*/ 798447 h 802646"/>
                  <a:gd name="connsiteX24" fmla="*/ 818675 w 915702"/>
                  <a:gd name="connsiteY24" fmla="*/ 799863 h 802646"/>
                  <a:gd name="connsiteX25" fmla="*/ 811078 w 915702"/>
                  <a:gd name="connsiteY25" fmla="*/ 771511 h 802646"/>
                  <a:gd name="connsiteX26" fmla="*/ 844573 w 915702"/>
                  <a:gd name="connsiteY26" fmla="*/ 713496 h 802646"/>
                  <a:gd name="connsiteX27" fmla="*/ 844573 w 915702"/>
                  <a:gd name="connsiteY27" fmla="*/ 664843 h 802646"/>
                  <a:gd name="connsiteX28" fmla="*/ 800009 w 915702"/>
                  <a:gd name="connsiteY28" fmla="*/ 489923 h 802646"/>
                  <a:gd name="connsiteX29" fmla="*/ 777121 w 915702"/>
                  <a:gd name="connsiteY29" fmla="*/ 421842 h 802646"/>
                  <a:gd name="connsiteX30" fmla="*/ 472488 w 915702"/>
                  <a:gd name="connsiteY30" fmla="*/ 126916 h 802646"/>
                  <a:gd name="connsiteX31" fmla="*/ 106514 w 915702"/>
                  <a:gd name="connsiteY31" fmla="*/ 205932 h 802646"/>
                  <a:gd name="connsiteX32" fmla="*/ 75270 w 915702"/>
                  <a:gd name="connsiteY32" fmla="*/ 236131 h 80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15702" h="802646">
                    <a:moveTo>
                      <a:pt x="0" y="153362"/>
                    </a:moveTo>
                    <a:lnTo>
                      <a:pt x="34497" y="120017"/>
                    </a:lnTo>
                    <a:cubicBezTo>
                      <a:pt x="163103" y="12174"/>
                      <a:pt x="338044" y="-27018"/>
                      <a:pt x="502639" y="18942"/>
                    </a:cubicBezTo>
                    <a:cubicBezTo>
                      <a:pt x="667233" y="64902"/>
                      <a:pt x="796563" y="189056"/>
                      <a:pt x="850694" y="347926"/>
                    </a:cubicBezTo>
                    <a:lnTo>
                      <a:pt x="861479" y="388834"/>
                    </a:lnTo>
                    <a:lnTo>
                      <a:pt x="864071" y="388834"/>
                    </a:lnTo>
                    <a:cubicBezTo>
                      <a:pt x="864071" y="392110"/>
                      <a:pt x="864070" y="395387"/>
                      <a:pt x="864070" y="398663"/>
                    </a:cubicBezTo>
                    <a:lnTo>
                      <a:pt x="869172" y="418011"/>
                    </a:lnTo>
                    <a:lnTo>
                      <a:pt x="885027" y="515536"/>
                    </a:lnTo>
                    <a:cubicBezTo>
                      <a:pt x="900909" y="539183"/>
                      <a:pt x="910642" y="573543"/>
                      <a:pt x="914183" y="611760"/>
                    </a:cubicBezTo>
                    <a:lnTo>
                      <a:pt x="915275" y="635876"/>
                    </a:lnTo>
                    <a:cubicBezTo>
                      <a:pt x="915417" y="636581"/>
                      <a:pt x="915560" y="637285"/>
                      <a:pt x="915702" y="637990"/>
                    </a:cubicBezTo>
                    <a:lnTo>
                      <a:pt x="915702" y="645303"/>
                    </a:lnTo>
                    <a:lnTo>
                      <a:pt x="915702" y="710832"/>
                    </a:lnTo>
                    <a:lnTo>
                      <a:pt x="915020" y="714213"/>
                    </a:lnTo>
                    <a:lnTo>
                      <a:pt x="915110" y="715509"/>
                    </a:lnTo>
                    <a:lnTo>
                      <a:pt x="914228" y="718129"/>
                    </a:lnTo>
                    <a:lnTo>
                      <a:pt x="914003" y="719247"/>
                    </a:lnTo>
                    <a:lnTo>
                      <a:pt x="913703" y="719692"/>
                    </a:lnTo>
                    <a:lnTo>
                      <a:pt x="912373" y="723648"/>
                    </a:lnTo>
                    <a:lnTo>
                      <a:pt x="875953" y="786730"/>
                    </a:lnTo>
                    <a:cubicBezTo>
                      <a:pt x="869982" y="797072"/>
                      <a:pt x="856758" y="800615"/>
                      <a:pt x="846417" y="794644"/>
                    </a:cubicBezTo>
                    <a:lnTo>
                      <a:pt x="845580" y="793906"/>
                    </a:lnTo>
                    <a:lnTo>
                      <a:pt x="841575" y="798447"/>
                    </a:lnTo>
                    <a:cubicBezTo>
                      <a:pt x="835122" y="803323"/>
                      <a:pt x="826120" y="804161"/>
                      <a:pt x="818675" y="799863"/>
                    </a:cubicBezTo>
                    <a:cubicBezTo>
                      <a:pt x="808747" y="794132"/>
                      <a:pt x="805346" y="781438"/>
                      <a:pt x="811078" y="771511"/>
                    </a:cubicBezTo>
                    <a:lnTo>
                      <a:pt x="844573" y="713496"/>
                    </a:lnTo>
                    <a:lnTo>
                      <a:pt x="844573" y="664843"/>
                    </a:lnTo>
                    <a:cubicBezTo>
                      <a:pt x="829718" y="606536"/>
                      <a:pt x="800731" y="580028"/>
                      <a:pt x="800009" y="489923"/>
                    </a:cubicBezTo>
                    <a:cubicBezTo>
                      <a:pt x="785752" y="452265"/>
                      <a:pt x="788876" y="461280"/>
                      <a:pt x="777121" y="421842"/>
                    </a:cubicBezTo>
                    <a:cubicBezTo>
                      <a:pt x="772153" y="307381"/>
                      <a:pt x="584256" y="162901"/>
                      <a:pt x="472488" y="126916"/>
                    </a:cubicBezTo>
                    <a:cubicBezTo>
                      <a:pt x="360720" y="90931"/>
                      <a:pt x="207053" y="121625"/>
                      <a:pt x="106514" y="205932"/>
                    </a:cubicBezTo>
                    <a:lnTo>
                      <a:pt x="75270" y="236131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 w="12700">
                    <a:solidFill>
                      <a:srgbClr val="000000"/>
                    </a:solidFill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7" name="楕円 1103">
              <a:extLst>
                <a:ext uri="{FF2B5EF4-FFF2-40B4-BE49-F238E27FC236}">
                  <a16:creationId xmlns:a16="http://schemas.microsoft.com/office/drawing/2014/main" id="{E924ADFB-C80F-F4BE-04C9-C8118FD6A64B}"/>
                </a:ext>
              </a:extLst>
            </p:cNvPr>
            <p:cNvSpPr/>
            <p:nvPr/>
          </p:nvSpPr>
          <p:spPr bwMode="auto">
            <a:xfrm rot="1800000" flipH="1">
              <a:off x="3939565" y="2957588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103">
              <a:extLst>
                <a:ext uri="{FF2B5EF4-FFF2-40B4-BE49-F238E27FC236}">
                  <a16:creationId xmlns:a16="http://schemas.microsoft.com/office/drawing/2014/main" id="{291FB733-053D-03F0-69C5-1236C40BDD11}"/>
                </a:ext>
              </a:extLst>
            </p:cNvPr>
            <p:cNvSpPr/>
            <p:nvPr/>
          </p:nvSpPr>
          <p:spPr bwMode="auto">
            <a:xfrm rot="18900000" flipH="1">
              <a:off x="5609827" y="3055507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0AB316B-A3C0-D7F4-4260-7C7C6F64512B}"/>
                </a:ext>
              </a:extLst>
            </p:cNvPr>
            <p:cNvSpPr/>
            <p:nvPr/>
          </p:nvSpPr>
          <p:spPr bwMode="auto">
            <a:xfrm>
              <a:off x="3903283" y="3578535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8B8DFE1C-8D93-6EF6-1819-4122FD7802EF}"/>
                </a:ext>
              </a:extLst>
            </p:cNvPr>
            <p:cNvSpPr/>
            <p:nvPr/>
          </p:nvSpPr>
          <p:spPr bwMode="auto">
            <a:xfrm>
              <a:off x="4703383" y="3578535"/>
              <a:ext cx="1174960" cy="236515"/>
            </a:xfrm>
            <a:custGeom>
              <a:avLst/>
              <a:gdLst>
                <a:gd name="connsiteX0" fmla="*/ 1428502 w 2084719"/>
                <a:gd name="connsiteY0" fmla="*/ 0 h 514067"/>
                <a:gd name="connsiteX1" fmla="*/ 1633058 w 2084719"/>
                <a:gd name="connsiteY1" fmla="*/ 135589 h 514067"/>
                <a:gd name="connsiteX2" fmla="*/ 1645975 w 2084719"/>
                <a:gd name="connsiteY2" fmla="*/ 199569 h 514067"/>
                <a:gd name="connsiteX3" fmla="*/ 1663743 w 2084719"/>
                <a:gd name="connsiteY3" fmla="*/ 201360 h 514067"/>
                <a:gd name="connsiteX4" fmla="*/ 1827533 w 2084719"/>
                <a:gd name="connsiteY4" fmla="*/ 342520 h 514067"/>
                <a:gd name="connsiteX5" fmla="*/ 1838763 w 2084719"/>
                <a:gd name="connsiteY5" fmla="*/ 406154 h 514067"/>
                <a:gd name="connsiteX6" fmla="*/ 1856284 w 2084719"/>
                <a:gd name="connsiteY6" fmla="*/ 394341 h 514067"/>
                <a:gd name="connsiteX7" fmla="*/ 1922364 w 2084719"/>
                <a:gd name="connsiteY7" fmla="*/ 381000 h 514067"/>
                <a:gd name="connsiteX8" fmla="*/ 2078787 w 2084719"/>
                <a:gd name="connsiteY8" fmla="*/ 484684 h 514067"/>
                <a:gd name="connsiteX9" fmla="*/ 2084719 w 2084719"/>
                <a:gd name="connsiteY9" fmla="*/ 514067 h 514067"/>
                <a:gd name="connsiteX10" fmla="*/ 26775 w 2084719"/>
                <a:gd name="connsiteY10" fmla="*/ 514067 h 514067"/>
                <a:gd name="connsiteX11" fmla="*/ 7633 w 2084719"/>
                <a:gd name="connsiteY11" fmla="*/ 474247 h 514067"/>
                <a:gd name="connsiteX12" fmla="*/ 0 w 2084719"/>
                <a:gd name="connsiteY12" fmla="*/ 423764 h 514067"/>
                <a:gd name="connsiteX13" fmla="*/ 169764 w 2084719"/>
                <a:gd name="connsiteY13" fmla="*/ 254000 h 514067"/>
                <a:gd name="connsiteX14" fmla="*/ 235844 w 2084719"/>
                <a:gd name="connsiteY14" fmla="*/ 267341 h 514067"/>
                <a:gd name="connsiteX15" fmla="*/ 259238 w 2084719"/>
                <a:gd name="connsiteY15" fmla="*/ 283114 h 514067"/>
                <a:gd name="connsiteX16" fmla="*/ 280723 w 2084719"/>
                <a:gd name="connsiteY16" fmla="*/ 241724 h 514067"/>
                <a:gd name="connsiteX17" fmla="*/ 418561 w 2084719"/>
                <a:gd name="connsiteY17" fmla="*/ 150560 h 514067"/>
                <a:gd name="connsiteX18" fmla="*/ 443027 w 2084719"/>
                <a:gd name="connsiteY18" fmla="*/ 148094 h 514067"/>
                <a:gd name="connsiteX19" fmla="*/ 490473 w 2084719"/>
                <a:gd name="connsiteY19" fmla="*/ 77723 h 514067"/>
                <a:gd name="connsiteX20" fmla="*/ 647452 w 2084719"/>
                <a:gd name="connsiteY20" fmla="*/ 12700 h 514067"/>
                <a:gd name="connsiteX21" fmla="*/ 852008 w 2084719"/>
                <a:gd name="connsiteY21" fmla="*/ 148289 h 514067"/>
                <a:gd name="connsiteX22" fmla="*/ 858188 w 2084719"/>
                <a:gd name="connsiteY22" fmla="*/ 178902 h 514067"/>
                <a:gd name="connsiteX23" fmla="*/ 895102 w 2084719"/>
                <a:gd name="connsiteY23" fmla="*/ 171450 h 514067"/>
                <a:gd name="connsiteX24" fmla="*/ 1017409 w 2084719"/>
                <a:gd name="connsiteY24" fmla="*/ 229130 h 514067"/>
                <a:gd name="connsiteX25" fmla="*/ 1020652 w 2084719"/>
                <a:gd name="connsiteY25" fmla="*/ 234474 h 514067"/>
                <a:gd name="connsiteX26" fmla="*/ 1049273 w 2084719"/>
                <a:gd name="connsiteY26" fmla="*/ 192023 h 514067"/>
                <a:gd name="connsiteX27" fmla="*/ 1206252 w 2084719"/>
                <a:gd name="connsiteY27" fmla="*/ 127000 h 514067"/>
                <a:gd name="connsiteX28" fmla="*/ 1228242 w 2084719"/>
                <a:gd name="connsiteY28" fmla="*/ 129217 h 514067"/>
                <a:gd name="connsiteX29" fmla="*/ 1271523 w 2084719"/>
                <a:gd name="connsiteY29" fmla="*/ 65023 h 514067"/>
                <a:gd name="connsiteX30" fmla="*/ 1428502 w 2084719"/>
                <a:gd name="connsiteY30" fmla="*/ 0 h 51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084719" h="514067">
                  <a:moveTo>
                    <a:pt x="1428502" y="0"/>
                  </a:moveTo>
                  <a:cubicBezTo>
                    <a:pt x="1520458" y="0"/>
                    <a:pt x="1599356" y="55909"/>
                    <a:pt x="1633058" y="135589"/>
                  </a:cubicBezTo>
                  <a:lnTo>
                    <a:pt x="1645975" y="199569"/>
                  </a:lnTo>
                  <a:lnTo>
                    <a:pt x="1663743" y="201360"/>
                  </a:lnTo>
                  <a:cubicBezTo>
                    <a:pt x="1739615" y="216886"/>
                    <a:pt x="1801389" y="271116"/>
                    <a:pt x="1827533" y="342520"/>
                  </a:cubicBezTo>
                  <a:lnTo>
                    <a:pt x="1838763" y="406154"/>
                  </a:lnTo>
                  <a:lnTo>
                    <a:pt x="1856284" y="394341"/>
                  </a:lnTo>
                  <a:cubicBezTo>
                    <a:pt x="1876595" y="385750"/>
                    <a:pt x="1898925" y="381000"/>
                    <a:pt x="1922364" y="381000"/>
                  </a:cubicBezTo>
                  <a:cubicBezTo>
                    <a:pt x="1992683" y="381000"/>
                    <a:pt x="2053015" y="423754"/>
                    <a:pt x="2078787" y="484684"/>
                  </a:cubicBezTo>
                  <a:lnTo>
                    <a:pt x="2084719" y="514067"/>
                  </a:lnTo>
                  <a:lnTo>
                    <a:pt x="26775" y="514067"/>
                  </a:lnTo>
                  <a:lnTo>
                    <a:pt x="7633" y="474247"/>
                  </a:lnTo>
                  <a:cubicBezTo>
                    <a:pt x="2672" y="458300"/>
                    <a:pt x="0" y="441344"/>
                    <a:pt x="0" y="423764"/>
                  </a:cubicBezTo>
                  <a:cubicBezTo>
                    <a:pt x="0" y="330006"/>
                    <a:pt x="76006" y="254000"/>
                    <a:pt x="169764" y="254000"/>
                  </a:cubicBezTo>
                  <a:cubicBezTo>
                    <a:pt x="193203" y="254000"/>
                    <a:pt x="215533" y="258750"/>
                    <a:pt x="235844" y="267341"/>
                  </a:cubicBezTo>
                  <a:lnTo>
                    <a:pt x="259238" y="283114"/>
                  </a:lnTo>
                  <a:lnTo>
                    <a:pt x="280723" y="241724"/>
                  </a:lnTo>
                  <a:cubicBezTo>
                    <a:pt x="312683" y="195620"/>
                    <a:pt x="361657" y="162204"/>
                    <a:pt x="418561" y="150560"/>
                  </a:cubicBezTo>
                  <a:lnTo>
                    <a:pt x="443027" y="148094"/>
                  </a:lnTo>
                  <a:lnTo>
                    <a:pt x="490473" y="77723"/>
                  </a:lnTo>
                  <a:cubicBezTo>
                    <a:pt x="530647" y="37548"/>
                    <a:pt x="586148" y="12700"/>
                    <a:pt x="647452" y="12700"/>
                  </a:cubicBezTo>
                  <a:cubicBezTo>
                    <a:pt x="739408" y="12700"/>
                    <a:pt x="818306" y="68609"/>
                    <a:pt x="852008" y="148289"/>
                  </a:cubicBezTo>
                  <a:lnTo>
                    <a:pt x="858188" y="178902"/>
                  </a:lnTo>
                  <a:lnTo>
                    <a:pt x="895102" y="171450"/>
                  </a:lnTo>
                  <a:cubicBezTo>
                    <a:pt x="944342" y="171450"/>
                    <a:pt x="988338" y="193903"/>
                    <a:pt x="1017409" y="229130"/>
                  </a:cubicBezTo>
                  <a:lnTo>
                    <a:pt x="1020652" y="234474"/>
                  </a:lnTo>
                  <a:lnTo>
                    <a:pt x="1049273" y="192023"/>
                  </a:lnTo>
                  <a:cubicBezTo>
                    <a:pt x="1089447" y="151848"/>
                    <a:pt x="1144948" y="127000"/>
                    <a:pt x="1206252" y="127000"/>
                  </a:cubicBezTo>
                  <a:lnTo>
                    <a:pt x="1228242" y="129217"/>
                  </a:lnTo>
                  <a:lnTo>
                    <a:pt x="1271523" y="65023"/>
                  </a:lnTo>
                  <a:cubicBezTo>
                    <a:pt x="1311697" y="24848"/>
                    <a:pt x="1367198" y="0"/>
                    <a:pt x="1428502" y="0"/>
                  </a:cubicBezTo>
                  <a:close/>
                </a:path>
              </a:pathLst>
            </a:custGeom>
            <a:solidFill>
              <a:srgbClr val="CCECFF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楕円 1103">
              <a:extLst>
                <a:ext uri="{FF2B5EF4-FFF2-40B4-BE49-F238E27FC236}">
                  <a16:creationId xmlns:a16="http://schemas.microsoft.com/office/drawing/2014/main" id="{C9DCA9EA-BFFE-3340-B6C1-D5CDE18ADFFC}"/>
                </a:ext>
              </a:extLst>
            </p:cNvPr>
            <p:cNvSpPr/>
            <p:nvPr/>
          </p:nvSpPr>
          <p:spPr bwMode="auto">
            <a:xfrm rot="1800000" flipH="1">
              <a:off x="4176958" y="3511503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103">
              <a:extLst>
                <a:ext uri="{FF2B5EF4-FFF2-40B4-BE49-F238E27FC236}">
                  <a16:creationId xmlns:a16="http://schemas.microsoft.com/office/drawing/2014/main" id="{ABF871BC-643A-656D-31CF-B6864C340F99}"/>
                </a:ext>
              </a:extLst>
            </p:cNvPr>
            <p:cNvSpPr/>
            <p:nvPr/>
          </p:nvSpPr>
          <p:spPr bwMode="auto">
            <a:xfrm rot="18900000" flipH="1">
              <a:off x="5698547" y="3505441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1D5B392D-76ED-A383-18D6-1E2B69F32A64}"/>
              </a:ext>
            </a:extLst>
          </p:cNvPr>
          <p:cNvGrpSpPr/>
          <p:nvPr/>
        </p:nvGrpSpPr>
        <p:grpSpPr>
          <a:xfrm>
            <a:off x="939436" y="1154838"/>
            <a:ext cx="2215359" cy="2274570"/>
            <a:chOff x="-6025624" y="3290975"/>
            <a:chExt cx="2857500" cy="2933875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88CB6FBD-AA2F-DF1E-C538-C141D999A34C}"/>
                </a:ext>
              </a:extLst>
            </p:cNvPr>
            <p:cNvGrpSpPr/>
            <p:nvPr/>
          </p:nvGrpSpPr>
          <p:grpSpPr>
            <a:xfrm rot="373757">
              <a:off x="-5983734" y="3290975"/>
              <a:ext cx="1079505" cy="369918"/>
              <a:chOff x="3549202" y="542929"/>
              <a:chExt cx="1240439" cy="425066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1574CB07-8FA2-AD1C-D400-87881AC6FFFD}"/>
                  </a:ext>
                </a:extLst>
              </p:cNvPr>
              <p:cNvGrpSpPr/>
              <p:nvPr/>
            </p:nvGrpSpPr>
            <p:grpSpPr>
              <a:xfrm>
                <a:off x="3549202" y="542929"/>
                <a:ext cx="1240439" cy="425066"/>
                <a:chOff x="3549202" y="542929"/>
                <a:chExt cx="1240439" cy="425066"/>
              </a:xfrm>
            </p:grpSpPr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83D57083-BDB1-2DF0-CDB1-5DC54990F628}"/>
                    </a:ext>
                  </a:extLst>
                </p:cNvPr>
                <p:cNvSpPr/>
                <p:nvPr/>
              </p:nvSpPr>
              <p:spPr bwMode="auto">
                <a:xfrm rot="5400000">
                  <a:off x="3858485" y="233646"/>
                  <a:ext cx="425066" cy="1043632"/>
                </a:xfrm>
                <a:prstGeom prst="round2SameRect">
                  <a:avLst>
                    <a:gd name="adj1" fmla="val 11352"/>
                    <a:gd name="adj2" fmla="val 597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台形 187">
                  <a:extLst>
                    <a:ext uri="{FF2B5EF4-FFF2-40B4-BE49-F238E27FC236}">
                      <a16:creationId xmlns:a16="http://schemas.microsoft.com/office/drawing/2014/main" id="{9F6EE204-11D0-B0B1-7E96-85DB42CC34D4}"/>
                    </a:ext>
                  </a:extLst>
                </p:cNvPr>
                <p:cNvSpPr/>
                <p:nvPr/>
              </p:nvSpPr>
              <p:spPr bwMode="auto">
                <a:xfrm rot="5400000">
                  <a:off x="4606272" y="657060"/>
                  <a:ext cx="169929" cy="196808"/>
                </a:xfrm>
                <a:prstGeom prst="trapezoid">
                  <a:avLst>
                    <a:gd name="adj" fmla="val 8086"/>
                  </a:avLst>
                </a:prstGeom>
                <a:solidFill>
                  <a:srgbClr val="FF99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C000"/>
                    </a:solidFill>
                  </a:endParaRPr>
                </a:p>
              </p:txBody>
            </p:sp>
          </p:grpSp>
          <p:sp>
            <p:nvSpPr>
              <p:cNvPr id="186" name="テキスト ボックス 185">
                <a:extLst>
                  <a:ext uri="{FF2B5EF4-FFF2-40B4-BE49-F238E27FC236}">
                    <a16:creationId xmlns:a16="http://schemas.microsoft.com/office/drawing/2014/main" id="{229708D6-DF6A-33DE-619A-BF16FE67E532}"/>
                  </a:ext>
                </a:extLst>
              </p:cNvPr>
              <p:cNvSpPr txBox="1"/>
              <p:nvPr/>
            </p:nvSpPr>
            <p:spPr>
              <a:xfrm>
                <a:off x="3666982" y="619631"/>
                <a:ext cx="808071" cy="26111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ヘアカラー</a:t>
                </a:r>
                <a:endParaRPr kumimoji="1" lang="ja-JP" altLang="en-US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F1DE7895-2CC4-6E84-B7D2-7890FD69AC4D}"/>
                </a:ext>
              </a:extLst>
            </p:cNvPr>
            <p:cNvGrpSpPr/>
            <p:nvPr/>
          </p:nvGrpSpPr>
          <p:grpSpPr>
            <a:xfrm>
              <a:off x="-6025624" y="3630325"/>
              <a:ext cx="2857500" cy="2594525"/>
              <a:chOff x="6350782" y="1568172"/>
              <a:chExt cx="2681916" cy="2435100"/>
            </a:xfrm>
          </p:grpSpPr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5F656694-A402-BCB5-60AF-33DE07A4B3A3}"/>
                  </a:ext>
                </a:extLst>
              </p:cNvPr>
              <p:cNvSpPr/>
              <p:nvPr/>
            </p:nvSpPr>
            <p:spPr bwMode="auto">
              <a:xfrm rot="4191892">
                <a:off x="7012800" y="1389355"/>
                <a:ext cx="428203" cy="1251437"/>
              </a:xfrm>
              <a:prstGeom prst="moon">
                <a:avLst>
                  <a:gd name="adj" fmla="val 66094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8CC6CD37-7B2C-9C7C-76E2-44EC5F6358C6}"/>
                  </a:ext>
                </a:extLst>
              </p:cNvPr>
              <p:cNvSpPr/>
              <p:nvPr/>
            </p:nvSpPr>
            <p:spPr bwMode="auto">
              <a:xfrm>
                <a:off x="7551433" y="3329136"/>
                <a:ext cx="414075" cy="384343"/>
              </a:xfrm>
              <a:prstGeom prst="trapezoid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EA4FC19B-008A-119C-0C0D-47F95A185B09}"/>
                  </a:ext>
                </a:extLst>
              </p:cNvPr>
              <p:cNvSpPr/>
              <p:nvPr/>
            </p:nvSpPr>
            <p:spPr bwMode="auto">
              <a:xfrm rot="2700000">
                <a:off x="6953727" y="1568171"/>
                <a:ext cx="672323" cy="1377986"/>
              </a:xfrm>
              <a:prstGeom prst="moon">
                <a:avLst>
                  <a:gd name="adj" fmla="val 66094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76B461DA-6715-2D6E-A08F-B7A0F84F0B32}"/>
                  </a:ext>
                </a:extLst>
              </p:cNvPr>
              <p:cNvSpPr/>
              <p:nvPr/>
            </p:nvSpPr>
            <p:spPr bwMode="auto">
              <a:xfrm>
                <a:off x="6967117" y="1989444"/>
                <a:ext cx="1500131" cy="15614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FE8EC150-0744-932B-FEAE-9D98F31DFB2F}"/>
                  </a:ext>
                </a:extLst>
              </p:cNvPr>
              <p:cNvSpPr/>
              <p:nvPr/>
            </p:nvSpPr>
            <p:spPr bwMode="auto">
              <a:xfrm rot="8100000">
                <a:off x="7848079" y="1568172"/>
                <a:ext cx="672323" cy="1377986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B18603AF-6428-A76A-829F-F9C51879C371}"/>
                  </a:ext>
                </a:extLst>
              </p:cNvPr>
              <p:cNvSpPr/>
              <p:nvPr/>
            </p:nvSpPr>
            <p:spPr bwMode="auto">
              <a:xfrm>
                <a:off x="7124636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BFA70711-6A1F-7151-35F2-D920C3F63DCC}"/>
                  </a:ext>
                </a:extLst>
              </p:cNvPr>
              <p:cNvSpPr/>
              <p:nvPr/>
            </p:nvSpPr>
            <p:spPr bwMode="auto">
              <a:xfrm>
                <a:off x="7785036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B514D85-9E01-1FB5-6BD6-0649572097D2}"/>
                  </a:ext>
                </a:extLst>
              </p:cNvPr>
              <p:cNvSpPr/>
              <p:nvPr/>
            </p:nvSpPr>
            <p:spPr bwMode="auto">
              <a:xfrm rot="8785969">
                <a:off x="8217338" y="2104052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86B0316-C299-88BB-F55E-0050504BB5A3}"/>
                  </a:ext>
                </a:extLst>
              </p:cNvPr>
              <p:cNvSpPr/>
              <p:nvPr/>
            </p:nvSpPr>
            <p:spPr bwMode="auto">
              <a:xfrm rot="7328153">
                <a:off x="7840971" y="1737611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1F9475F-10F0-228C-ACE6-C2D9CC905BFF}"/>
                  </a:ext>
                </a:extLst>
              </p:cNvPr>
              <p:cNvSpPr/>
              <p:nvPr/>
            </p:nvSpPr>
            <p:spPr bwMode="auto">
              <a:xfrm>
                <a:off x="8313229" y="2751722"/>
                <a:ext cx="286218" cy="415208"/>
              </a:xfrm>
              <a:custGeom>
                <a:avLst/>
                <a:gdLst>
                  <a:gd name="connsiteX0" fmla="*/ 109537 w 286218"/>
                  <a:gd name="connsiteY0" fmla="*/ 0 h 415208"/>
                  <a:gd name="connsiteX1" fmla="*/ 286218 w 286218"/>
                  <a:gd name="connsiteY1" fmla="*/ 207604 h 415208"/>
                  <a:gd name="connsiteX2" fmla="*/ 109537 w 286218"/>
                  <a:gd name="connsiteY2" fmla="*/ 415208 h 415208"/>
                  <a:gd name="connsiteX3" fmla="*/ 40765 w 286218"/>
                  <a:gd name="connsiteY3" fmla="*/ 398894 h 415208"/>
                  <a:gd name="connsiteX4" fmla="*/ 0 w 286218"/>
                  <a:gd name="connsiteY4" fmla="*/ 366599 h 415208"/>
                  <a:gd name="connsiteX5" fmla="*/ 15395 w 286218"/>
                  <a:gd name="connsiteY5" fmla="*/ 354402 h 415208"/>
                  <a:gd name="connsiteX6" fmla="*/ 67143 w 286218"/>
                  <a:gd name="connsiteY6" fmla="*/ 207604 h 415208"/>
                  <a:gd name="connsiteX7" fmla="*/ 15395 w 286218"/>
                  <a:gd name="connsiteY7" fmla="*/ 60806 h 415208"/>
                  <a:gd name="connsiteX8" fmla="*/ 0 w 286218"/>
                  <a:gd name="connsiteY8" fmla="*/ 48610 h 415208"/>
                  <a:gd name="connsiteX9" fmla="*/ 40765 w 286218"/>
                  <a:gd name="connsiteY9" fmla="*/ 16315 h 415208"/>
                  <a:gd name="connsiteX10" fmla="*/ 109537 w 286218"/>
                  <a:gd name="connsiteY10" fmla="*/ 0 h 415208"/>
                  <a:gd name="connsiteX0" fmla="*/ 67143 w 286218"/>
                  <a:gd name="connsiteY0" fmla="*/ 207604 h 415208"/>
                  <a:gd name="connsiteX1" fmla="*/ 15395 w 286218"/>
                  <a:gd name="connsiteY1" fmla="*/ 60806 h 415208"/>
                  <a:gd name="connsiteX2" fmla="*/ 0 w 286218"/>
                  <a:gd name="connsiteY2" fmla="*/ 48610 h 415208"/>
                  <a:gd name="connsiteX3" fmla="*/ 40765 w 286218"/>
                  <a:gd name="connsiteY3" fmla="*/ 16315 h 415208"/>
                  <a:gd name="connsiteX4" fmla="*/ 109537 w 286218"/>
                  <a:gd name="connsiteY4" fmla="*/ 0 h 415208"/>
                  <a:gd name="connsiteX5" fmla="*/ 286218 w 286218"/>
                  <a:gd name="connsiteY5" fmla="*/ 207604 h 415208"/>
                  <a:gd name="connsiteX6" fmla="*/ 109537 w 286218"/>
                  <a:gd name="connsiteY6" fmla="*/ 415208 h 415208"/>
                  <a:gd name="connsiteX7" fmla="*/ 40765 w 286218"/>
                  <a:gd name="connsiteY7" fmla="*/ 398894 h 415208"/>
                  <a:gd name="connsiteX8" fmla="*/ 0 w 286218"/>
                  <a:gd name="connsiteY8" fmla="*/ 366599 h 415208"/>
                  <a:gd name="connsiteX9" fmla="*/ 15395 w 286218"/>
                  <a:gd name="connsiteY9" fmla="*/ 354402 h 415208"/>
                  <a:gd name="connsiteX10" fmla="*/ 158583 w 286218"/>
                  <a:gd name="connsiteY10" fmla="*/ 299044 h 415208"/>
                  <a:gd name="connsiteX0" fmla="*/ 15395 w 286218"/>
                  <a:gd name="connsiteY0" fmla="*/ 60806 h 415208"/>
                  <a:gd name="connsiteX1" fmla="*/ 0 w 286218"/>
                  <a:gd name="connsiteY1" fmla="*/ 48610 h 415208"/>
                  <a:gd name="connsiteX2" fmla="*/ 40765 w 286218"/>
                  <a:gd name="connsiteY2" fmla="*/ 16315 h 415208"/>
                  <a:gd name="connsiteX3" fmla="*/ 109537 w 286218"/>
                  <a:gd name="connsiteY3" fmla="*/ 0 h 415208"/>
                  <a:gd name="connsiteX4" fmla="*/ 286218 w 286218"/>
                  <a:gd name="connsiteY4" fmla="*/ 207604 h 415208"/>
                  <a:gd name="connsiteX5" fmla="*/ 109537 w 286218"/>
                  <a:gd name="connsiteY5" fmla="*/ 415208 h 415208"/>
                  <a:gd name="connsiteX6" fmla="*/ 40765 w 286218"/>
                  <a:gd name="connsiteY6" fmla="*/ 398894 h 415208"/>
                  <a:gd name="connsiteX7" fmla="*/ 0 w 286218"/>
                  <a:gd name="connsiteY7" fmla="*/ 366599 h 415208"/>
                  <a:gd name="connsiteX8" fmla="*/ 15395 w 286218"/>
                  <a:gd name="connsiteY8" fmla="*/ 354402 h 415208"/>
                  <a:gd name="connsiteX9" fmla="*/ 158583 w 286218"/>
                  <a:gd name="connsiteY9" fmla="*/ 299044 h 415208"/>
                  <a:gd name="connsiteX0" fmla="*/ 15395 w 286218"/>
                  <a:gd name="connsiteY0" fmla="*/ 60806 h 415208"/>
                  <a:gd name="connsiteX1" fmla="*/ 0 w 286218"/>
                  <a:gd name="connsiteY1" fmla="*/ 48610 h 415208"/>
                  <a:gd name="connsiteX2" fmla="*/ 40765 w 286218"/>
                  <a:gd name="connsiteY2" fmla="*/ 16315 h 415208"/>
                  <a:gd name="connsiteX3" fmla="*/ 109537 w 286218"/>
                  <a:gd name="connsiteY3" fmla="*/ 0 h 415208"/>
                  <a:gd name="connsiteX4" fmla="*/ 286218 w 286218"/>
                  <a:gd name="connsiteY4" fmla="*/ 207604 h 415208"/>
                  <a:gd name="connsiteX5" fmla="*/ 109537 w 286218"/>
                  <a:gd name="connsiteY5" fmla="*/ 415208 h 415208"/>
                  <a:gd name="connsiteX6" fmla="*/ 40765 w 286218"/>
                  <a:gd name="connsiteY6" fmla="*/ 398894 h 415208"/>
                  <a:gd name="connsiteX7" fmla="*/ 0 w 286218"/>
                  <a:gd name="connsiteY7" fmla="*/ 366599 h 415208"/>
                  <a:gd name="connsiteX8" fmla="*/ 15395 w 286218"/>
                  <a:gd name="connsiteY8" fmla="*/ 354402 h 41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6218" h="415208">
                    <a:moveTo>
                      <a:pt x="15395" y="60806"/>
                    </a:moveTo>
                    <a:lnTo>
                      <a:pt x="0" y="48610"/>
                    </a:lnTo>
                    <a:lnTo>
                      <a:pt x="40765" y="16315"/>
                    </a:lnTo>
                    <a:cubicBezTo>
                      <a:pt x="61903" y="5809"/>
                      <a:pt x="85142" y="0"/>
                      <a:pt x="109537" y="0"/>
                    </a:cubicBezTo>
                    <a:cubicBezTo>
                      <a:pt x="207115" y="0"/>
                      <a:pt x="286218" y="92947"/>
                      <a:pt x="286218" y="207604"/>
                    </a:cubicBezTo>
                    <a:cubicBezTo>
                      <a:pt x="286218" y="322261"/>
                      <a:pt x="207115" y="415208"/>
                      <a:pt x="109537" y="415208"/>
                    </a:cubicBezTo>
                    <a:cubicBezTo>
                      <a:pt x="85142" y="415208"/>
                      <a:pt x="61903" y="409399"/>
                      <a:pt x="40765" y="398894"/>
                    </a:cubicBezTo>
                    <a:lnTo>
                      <a:pt x="0" y="366599"/>
                    </a:lnTo>
                    <a:lnTo>
                      <a:pt x="15395" y="354402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33F43B07-E6F8-EFFA-67EA-CDB39EE3C763}"/>
                  </a:ext>
                </a:extLst>
              </p:cNvPr>
              <p:cNvSpPr/>
              <p:nvPr/>
            </p:nvSpPr>
            <p:spPr bwMode="auto">
              <a:xfrm rot="3517229">
                <a:off x="6904588" y="1735787"/>
                <a:ext cx="239250" cy="640401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84D6C3D8-278D-267D-DFDF-91D764260220}"/>
                  </a:ext>
                </a:extLst>
              </p:cNvPr>
              <p:cNvSpPr/>
              <p:nvPr/>
            </p:nvSpPr>
            <p:spPr bwMode="auto">
              <a:xfrm rot="3517229">
                <a:off x="7181628" y="1702886"/>
                <a:ext cx="239250" cy="640401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CAA2398-1C38-F673-DEF8-07E0104CF546}"/>
                  </a:ext>
                </a:extLst>
              </p:cNvPr>
              <p:cNvSpPr/>
              <p:nvPr/>
            </p:nvSpPr>
            <p:spPr bwMode="auto">
              <a:xfrm>
                <a:off x="6350782" y="1804573"/>
                <a:ext cx="2681916" cy="2198699"/>
              </a:xfrm>
              <a:custGeom>
                <a:avLst/>
                <a:gdLst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73707 w 2681916"/>
                  <a:gd name="connsiteY56" fmla="*/ 1112568 h 2192349"/>
                  <a:gd name="connsiteX57" fmla="*/ 501807 w 2681916"/>
                  <a:gd name="connsiteY57" fmla="*/ 521451 h 2192349"/>
                  <a:gd name="connsiteX58" fmla="*/ 507100 w 2681916"/>
                  <a:gd name="connsiteY58" fmla="*/ 444163 h 2192349"/>
                  <a:gd name="connsiteX59" fmla="*/ 658869 w 2681916"/>
                  <a:gd name="connsiteY59" fmla="*/ 219041 h 2192349"/>
                  <a:gd name="connsiteX60" fmla="*/ 707501 w 2681916"/>
                  <a:gd name="connsiteY60" fmla="*/ 175635 h 2192349"/>
                  <a:gd name="connsiteX61" fmla="*/ 711200 w 2681916"/>
                  <a:gd name="connsiteY61" fmla="*/ 171138 h 2192349"/>
                  <a:gd name="connsiteX62" fmla="*/ 726511 w 2681916"/>
                  <a:gd name="connsiteY62" fmla="*/ 158669 h 2192349"/>
                  <a:gd name="connsiteX63" fmla="*/ 863722 w 2681916"/>
                  <a:gd name="connsiteY63" fmla="*/ 46936 h 2192349"/>
                  <a:gd name="connsiteX64" fmla="*/ 871966 w 2681916"/>
                  <a:gd name="connsiteY64" fmla="*/ 42599 h 2192349"/>
                  <a:gd name="connsiteX65" fmla="*/ 874526 w 2681916"/>
                  <a:gd name="connsiteY65" fmla="*/ 40202 h 2192349"/>
                  <a:gd name="connsiteX66" fmla="*/ 881514 w 2681916"/>
                  <a:gd name="connsiteY66" fmla="*/ 37577 h 2192349"/>
                  <a:gd name="connsiteX67" fmla="*/ 884241 w 2681916"/>
                  <a:gd name="connsiteY67" fmla="*/ 36145 h 2192349"/>
                  <a:gd name="connsiteX68" fmla="*/ 885683 w 2681916"/>
                  <a:gd name="connsiteY68" fmla="*/ 36014 h 2192349"/>
                  <a:gd name="connsiteX69" fmla="*/ 896233 w 2681916"/>
                  <a:gd name="connsiteY69" fmla="*/ 32054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501807 w 2681916"/>
                  <a:gd name="connsiteY56" fmla="*/ 521451 h 2192349"/>
                  <a:gd name="connsiteX57" fmla="*/ 507100 w 2681916"/>
                  <a:gd name="connsiteY57" fmla="*/ 444163 h 2192349"/>
                  <a:gd name="connsiteX58" fmla="*/ 658869 w 2681916"/>
                  <a:gd name="connsiteY58" fmla="*/ 219041 h 2192349"/>
                  <a:gd name="connsiteX59" fmla="*/ 707501 w 2681916"/>
                  <a:gd name="connsiteY59" fmla="*/ 175635 h 2192349"/>
                  <a:gd name="connsiteX60" fmla="*/ 711200 w 2681916"/>
                  <a:gd name="connsiteY60" fmla="*/ 171138 h 2192349"/>
                  <a:gd name="connsiteX61" fmla="*/ 726511 w 2681916"/>
                  <a:gd name="connsiteY61" fmla="*/ 158669 h 2192349"/>
                  <a:gd name="connsiteX62" fmla="*/ 863722 w 2681916"/>
                  <a:gd name="connsiteY62" fmla="*/ 46936 h 2192349"/>
                  <a:gd name="connsiteX63" fmla="*/ 871966 w 2681916"/>
                  <a:gd name="connsiteY63" fmla="*/ 42599 h 2192349"/>
                  <a:gd name="connsiteX64" fmla="*/ 874526 w 2681916"/>
                  <a:gd name="connsiteY64" fmla="*/ 40202 h 2192349"/>
                  <a:gd name="connsiteX65" fmla="*/ 881514 w 2681916"/>
                  <a:gd name="connsiteY65" fmla="*/ 37577 h 2192349"/>
                  <a:gd name="connsiteX66" fmla="*/ 884241 w 2681916"/>
                  <a:gd name="connsiteY66" fmla="*/ 36145 h 2192349"/>
                  <a:gd name="connsiteX67" fmla="*/ 885683 w 2681916"/>
                  <a:gd name="connsiteY67" fmla="*/ 36014 h 2192349"/>
                  <a:gd name="connsiteX68" fmla="*/ 896233 w 2681916"/>
                  <a:gd name="connsiteY68" fmla="*/ 32054 h 2192349"/>
                  <a:gd name="connsiteX69" fmla="*/ 1090420 w 2681916"/>
                  <a:gd name="connsiteY69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19544 w 2681916"/>
                  <a:gd name="connsiteY50" fmla="*/ 2106043 h 2192349"/>
                  <a:gd name="connsiteX51" fmla="*/ 768856 w 2681916"/>
                  <a:gd name="connsiteY51" fmla="*/ 2072383 h 2192349"/>
                  <a:gd name="connsiteX52" fmla="*/ 44878 w 2681916"/>
                  <a:gd name="connsiteY52" fmla="*/ 1348405 h 2192349"/>
                  <a:gd name="connsiteX53" fmla="*/ 44878 w 2681916"/>
                  <a:gd name="connsiteY53" fmla="*/ 1131712 h 2192349"/>
                  <a:gd name="connsiteX54" fmla="*/ 501807 w 2681916"/>
                  <a:gd name="connsiteY54" fmla="*/ 521451 h 2192349"/>
                  <a:gd name="connsiteX55" fmla="*/ 507100 w 2681916"/>
                  <a:gd name="connsiteY55" fmla="*/ 444163 h 2192349"/>
                  <a:gd name="connsiteX56" fmla="*/ 658869 w 2681916"/>
                  <a:gd name="connsiteY56" fmla="*/ 219041 h 2192349"/>
                  <a:gd name="connsiteX57" fmla="*/ 707501 w 2681916"/>
                  <a:gd name="connsiteY57" fmla="*/ 175635 h 2192349"/>
                  <a:gd name="connsiteX58" fmla="*/ 711200 w 2681916"/>
                  <a:gd name="connsiteY58" fmla="*/ 171138 h 2192349"/>
                  <a:gd name="connsiteX59" fmla="*/ 726511 w 2681916"/>
                  <a:gd name="connsiteY59" fmla="*/ 158669 h 2192349"/>
                  <a:gd name="connsiteX60" fmla="*/ 863722 w 2681916"/>
                  <a:gd name="connsiteY60" fmla="*/ 46936 h 2192349"/>
                  <a:gd name="connsiteX61" fmla="*/ 871966 w 2681916"/>
                  <a:gd name="connsiteY61" fmla="*/ 42599 h 2192349"/>
                  <a:gd name="connsiteX62" fmla="*/ 874526 w 2681916"/>
                  <a:gd name="connsiteY62" fmla="*/ 40202 h 2192349"/>
                  <a:gd name="connsiteX63" fmla="*/ 881514 w 2681916"/>
                  <a:gd name="connsiteY63" fmla="*/ 37577 h 2192349"/>
                  <a:gd name="connsiteX64" fmla="*/ 884241 w 2681916"/>
                  <a:gd name="connsiteY64" fmla="*/ 36145 h 2192349"/>
                  <a:gd name="connsiteX65" fmla="*/ 885683 w 2681916"/>
                  <a:gd name="connsiteY65" fmla="*/ 36014 h 2192349"/>
                  <a:gd name="connsiteX66" fmla="*/ 896233 w 2681916"/>
                  <a:gd name="connsiteY66" fmla="*/ 32054 h 2192349"/>
                  <a:gd name="connsiteX67" fmla="*/ 1090420 w 2681916"/>
                  <a:gd name="connsiteY67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768856 w 2681916"/>
                  <a:gd name="connsiteY50" fmla="*/ 2072383 h 2192349"/>
                  <a:gd name="connsiteX51" fmla="*/ 44878 w 2681916"/>
                  <a:gd name="connsiteY51" fmla="*/ 1348405 h 2192349"/>
                  <a:gd name="connsiteX52" fmla="*/ 44878 w 2681916"/>
                  <a:gd name="connsiteY52" fmla="*/ 1131712 h 2192349"/>
                  <a:gd name="connsiteX53" fmla="*/ 501807 w 2681916"/>
                  <a:gd name="connsiteY53" fmla="*/ 521451 h 2192349"/>
                  <a:gd name="connsiteX54" fmla="*/ 507100 w 2681916"/>
                  <a:gd name="connsiteY54" fmla="*/ 444163 h 2192349"/>
                  <a:gd name="connsiteX55" fmla="*/ 658869 w 2681916"/>
                  <a:gd name="connsiteY55" fmla="*/ 219041 h 2192349"/>
                  <a:gd name="connsiteX56" fmla="*/ 707501 w 2681916"/>
                  <a:gd name="connsiteY56" fmla="*/ 175635 h 2192349"/>
                  <a:gd name="connsiteX57" fmla="*/ 711200 w 2681916"/>
                  <a:gd name="connsiteY57" fmla="*/ 171138 h 2192349"/>
                  <a:gd name="connsiteX58" fmla="*/ 726511 w 2681916"/>
                  <a:gd name="connsiteY58" fmla="*/ 158669 h 2192349"/>
                  <a:gd name="connsiteX59" fmla="*/ 863722 w 2681916"/>
                  <a:gd name="connsiteY59" fmla="*/ 46936 h 2192349"/>
                  <a:gd name="connsiteX60" fmla="*/ 871966 w 2681916"/>
                  <a:gd name="connsiteY60" fmla="*/ 42599 h 2192349"/>
                  <a:gd name="connsiteX61" fmla="*/ 874526 w 2681916"/>
                  <a:gd name="connsiteY61" fmla="*/ 40202 h 2192349"/>
                  <a:gd name="connsiteX62" fmla="*/ 881514 w 2681916"/>
                  <a:gd name="connsiteY62" fmla="*/ 37577 h 2192349"/>
                  <a:gd name="connsiteX63" fmla="*/ 884241 w 2681916"/>
                  <a:gd name="connsiteY63" fmla="*/ 36145 h 2192349"/>
                  <a:gd name="connsiteX64" fmla="*/ 885683 w 2681916"/>
                  <a:gd name="connsiteY64" fmla="*/ 36014 h 2192349"/>
                  <a:gd name="connsiteX65" fmla="*/ 896233 w 2681916"/>
                  <a:gd name="connsiteY65" fmla="*/ 32054 h 2192349"/>
                  <a:gd name="connsiteX66" fmla="*/ 1090420 w 2681916"/>
                  <a:gd name="connsiteY66" fmla="*/ 752 h 2192349"/>
                  <a:gd name="connsiteX0" fmla="*/ 1090420 w 2681916"/>
                  <a:gd name="connsiteY0" fmla="*/ 752 h 2198699"/>
                  <a:gd name="connsiteX1" fmla="*/ 1157351 w 2681916"/>
                  <a:gd name="connsiteY1" fmla="*/ 49102 h 2198699"/>
                  <a:gd name="connsiteX2" fmla="*/ 1157232 w 2681916"/>
                  <a:gd name="connsiteY2" fmla="*/ 52113 h 2198699"/>
                  <a:gd name="connsiteX3" fmla="*/ 1173570 w 2681916"/>
                  <a:gd name="connsiteY3" fmla="*/ 52756 h 2198699"/>
                  <a:gd name="connsiteX4" fmla="*/ 1215581 w 2681916"/>
                  <a:gd name="connsiteY4" fmla="*/ 98292 h 2198699"/>
                  <a:gd name="connsiteX5" fmla="*/ 1169170 w 2681916"/>
                  <a:gd name="connsiteY5" fmla="*/ 162541 h 2198699"/>
                  <a:gd name="connsiteX6" fmla="*/ 990581 w 2681916"/>
                  <a:gd name="connsiteY6" fmla="*/ 191328 h 2198699"/>
                  <a:gd name="connsiteX7" fmla="*/ 888709 w 2681916"/>
                  <a:gd name="connsiteY7" fmla="*/ 274285 h 2198699"/>
                  <a:gd name="connsiteX8" fmla="*/ 655585 w 2681916"/>
                  <a:gd name="connsiteY8" fmla="*/ 608702 h 2198699"/>
                  <a:gd name="connsiteX9" fmla="*/ 313128 w 2681916"/>
                  <a:gd name="connsiteY9" fmla="*/ 1204541 h 2198699"/>
                  <a:gd name="connsiteX10" fmla="*/ 985549 w 2681916"/>
                  <a:gd name="connsiteY10" fmla="*/ 1855690 h 2198699"/>
                  <a:gd name="connsiteX11" fmla="*/ 992159 w 2681916"/>
                  <a:gd name="connsiteY11" fmla="*/ 1865645 h 2198699"/>
                  <a:gd name="connsiteX12" fmla="*/ 1006081 w 2681916"/>
                  <a:gd name="connsiteY12" fmla="*/ 1862834 h 2198699"/>
                  <a:gd name="connsiteX13" fmla="*/ 1740507 w 2681916"/>
                  <a:gd name="connsiteY13" fmla="*/ 1862834 h 2198699"/>
                  <a:gd name="connsiteX14" fmla="*/ 1762542 w 2681916"/>
                  <a:gd name="connsiteY14" fmla="*/ 1829651 h 2198699"/>
                  <a:gd name="connsiteX15" fmla="*/ 2358180 w 2681916"/>
                  <a:gd name="connsiteY15" fmla="*/ 1234013 h 2198699"/>
                  <a:gd name="connsiteX16" fmla="*/ 2329273 w 2681916"/>
                  <a:gd name="connsiteY16" fmla="*/ 1185491 h 2198699"/>
                  <a:gd name="connsiteX17" fmla="*/ 2069368 w 2681916"/>
                  <a:gd name="connsiteY17" fmla="*/ 665853 h 2198699"/>
                  <a:gd name="connsiteX18" fmla="*/ 1779093 w 2681916"/>
                  <a:gd name="connsiteY18" fmla="*/ 274285 h 2198699"/>
                  <a:gd name="connsiteX19" fmla="*/ 1677220 w 2681916"/>
                  <a:gd name="connsiteY19" fmla="*/ 191328 h 2198699"/>
                  <a:gd name="connsiteX20" fmla="*/ 1498632 w 2681916"/>
                  <a:gd name="connsiteY20" fmla="*/ 162542 h 2198699"/>
                  <a:gd name="connsiteX21" fmla="*/ 1452221 w 2681916"/>
                  <a:gd name="connsiteY21" fmla="*/ 98292 h 2198699"/>
                  <a:gd name="connsiteX22" fmla="*/ 1494232 w 2681916"/>
                  <a:gd name="connsiteY22" fmla="*/ 52756 h 2198699"/>
                  <a:gd name="connsiteX23" fmla="*/ 1510570 w 2681916"/>
                  <a:gd name="connsiteY23" fmla="*/ 52114 h 2198699"/>
                  <a:gd name="connsiteX24" fmla="*/ 1510450 w 2681916"/>
                  <a:gd name="connsiteY24" fmla="*/ 49102 h 2198699"/>
                  <a:gd name="connsiteX25" fmla="*/ 1577382 w 2681916"/>
                  <a:gd name="connsiteY25" fmla="*/ 753 h 2198699"/>
                  <a:gd name="connsiteX26" fmla="*/ 1771569 w 2681916"/>
                  <a:gd name="connsiteY26" fmla="*/ 32054 h 2198699"/>
                  <a:gd name="connsiteX27" fmla="*/ 1782119 w 2681916"/>
                  <a:gd name="connsiteY27" fmla="*/ 36014 h 2198699"/>
                  <a:gd name="connsiteX28" fmla="*/ 1783562 w 2681916"/>
                  <a:gd name="connsiteY28" fmla="*/ 36145 h 2198699"/>
                  <a:gd name="connsiteX29" fmla="*/ 1786288 w 2681916"/>
                  <a:gd name="connsiteY29" fmla="*/ 37578 h 2198699"/>
                  <a:gd name="connsiteX30" fmla="*/ 1793276 w 2681916"/>
                  <a:gd name="connsiteY30" fmla="*/ 40201 h 2198699"/>
                  <a:gd name="connsiteX31" fmla="*/ 1795836 w 2681916"/>
                  <a:gd name="connsiteY31" fmla="*/ 42600 h 2198699"/>
                  <a:gd name="connsiteX32" fmla="*/ 1804080 w 2681916"/>
                  <a:gd name="connsiteY32" fmla="*/ 46936 h 2198699"/>
                  <a:gd name="connsiteX33" fmla="*/ 1941290 w 2681916"/>
                  <a:gd name="connsiteY33" fmla="*/ 158669 h 2198699"/>
                  <a:gd name="connsiteX34" fmla="*/ 1956601 w 2681916"/>
                  <a:gd name="connsiteY34" fmla="*/ 171138 h 2198699"/>
                  <a:gd name="connsiteX35" fmla="*/ 1960301 w 2681916"/>
                  <a:gd name="connsiteY35" fmla="*/ 175635 h 2198699"/>
                  <a:gd name="connsiteX36" fmla="*/ 2008934 w 2681916"/>
                  <a:gd name="connsiteY36" fmla="*/ 219041 h 2198699"/>
                  <a:gd name="connsiteX37" fmla="*/ 2160702 w 2681916"/>
                  <a:gd name="connsiteY37" fmla="*/ 444163 h 2198699"/>
                  <a:gd name="connsiteX38" fmla="*/ 2165995 w 2681916"/>
                  <a:gd name="connsiteY38" fmla="*/ 521451 h 2198699"/>
                  <a:gd name="connsiteX39" fmla="*/ 2637015 w 2681916"/>
                  <a:gd name="connsiteY39" fmla="*/ 1171831 h 2198699"/>
                  <a:gd name="connsiteX40" fmla="*/ 2637038 w 2681916"/>
                  <a:gd name="connsiteY40" fmla="*/ 1171848 h 2198699"/>
                  <a:gd name="connsiteX41" fmla="*/ 2637174 w 2681916"/>
                  <a:gd name="connsiteY41" fmla="*/ 1172051 h 2198699"/>
                  <a:gd name="connsiteX42" fmla="*/ 2656966 w 2681916"/>
                  <a:gd name="connsiteY42" fmla="*/ 1199380 h 2198699"/>
                  <a:gd name="connsiteX43" fmla="*/ 2655607 w 2681916"/>
                  <a:gd name="connsiteY43" fmla="*/ 1199811 h 2198699"/>
                  <a:gd name="connsiteX44" fmla="*/ 2670697 w 2681916"/>
                  <a:gd name="connsiteY44" fmla="*/ 1222535 h 2198699"/>
                  <a:gd name="connsiteX45" fmla="*/ 2637038 w 2681916"/>
                  <a:gd name="connsiteY45" fmla="*/ 1388541 h 2198699"/>
                  <a:gd name="connsiteX46" fmla="*/ 2020586 w 2681916"/>
                  <a:gd name="connsiteY46" fmla="*/ 2004993 h 2198699"/>
                  <a:gd name="connsiteX47" fmla="*/ 2025148 w 2681916"/>
                  <a:gd name="connsiteY47" fmla="*/ 2027592 h 2198699"/>
                  <a:gd name="connsiteX48" fmla="*/ 2025147 w 2681916"/>
                  <a:gd name="connsiteY48" fmla="*/ 2192349 h 2198699"/>
                  <a:gd name="connsiteX49" fmla="*/ 771473 w 2681916"/>
                  <a:gd name="connsiteY49" fmla="*/ 2198699 h 2198699"/>
                  <a:gd name="connsiteX50" fmla="*/ 768856 w 2681916"/>
                  <a:gd name="connsiteY50" fmla="*/ 2072383 h 2198699"/>
                  <a:gd name="connsiteX51" fmla="*/ 44878 w 2681916"/>
                  <a:gd name="connsiteY51" fmla="*/ 1348405 h 2198699"/>
                  <a:gd name="connsiteX52" fmla="*/ 44878 w 2681916"/>
                  <a:gd name="connsiteY52" fmla="*/ 1131712 h 2198699"/>
                  <a:gd name="connsiteX53" fmla="*/ 501807 w 2681916"/>
                  <a:gd name="connsiteY53" fmla="*/ 521451 h 2198699"/>
                  <a:gd name="connsiteX54" fmla="*/ 507100 w 2681916"/>
                  <a:gd name="connsiteY54" fmla="*/ 444163 h 2198699"/>
                  <a:gd name="connsiteX55" fmla="*/ 658869 w 2681916"/>
                  <a:gd name="connsiteY55" fmla="*/ 219041 h 2198699"/>
                  <a:gd name="connsiteX56" fmla="*/ 707501 w 2681916"/>
                  <a:gd name="connsiteY56" fmla="*/ 175635 h 2198699"/>
                  <a:gd name="connsiteX57" fmla="*/ 711200 w 2681916"/>
                  <a:gd name="connsiteY57" fmla="*/ 171138 h 2198699"/>
                  <a:gd name="connsiteX58" fmla="*/ 726511 w 2681916"/>
                  <a:gd name="connsiteY58" fmla="*/ 158669 h 2198699"/>
                  <a:gd name="connsiteX59" fmla="*/ 863722 w 2681916"/>
                  <a:gd name="connsiteY59" fmla="*/ 46936 h 2198699"/>
                  <a:gd name="connsiteX60" fmla="*/ 871966 w 2681916"/>
                  <a:gd name="connsiteY60" fmla="*/ 42599 h 2198699"/>
                  <a:gd name="connsiteX61" fmla="*/ 874526 w 2681916"/>
                  <a:gd name="connsiteY61" fmla="*/ 40202 h 2198699"/>
                  <a:gd name="connsiteX62" fmla="*/ 881514 w 2681916"/>
                  <a:gd name="connsiteY62" fmla="*/ 37577 h 2198699"/>
                  <a:gd name="connsiteX63" fmla="*/ 884241 w 2681916"/>
                  <a:gd name="connsiteY63" fmla="*/ 36145 h 2198699"/>
                  <a:gd name="connsiteX64" fmla="*/ 885683 w 2681916"/>
                  <a:gd name="connsiteY64" fmla="*/ 36014 h 2198699"/>
                  <a:gd name="connsiteX65" fmla="*/ 896233 w 2681916"/>
                  <a:gd name="connsiteY65" fmla="*/ 32054 h 2198699"/>
                  <a:gd name="connsiteX66" fmla="*/ 1090420 w 2681916"/>
                  <a:gd name="connsiteY66" fmla="*/ 752 h 2198699"/>
                  <a:gd name="connsiteX0" fmla="*/ 1090420 w 2681916"/>
                  <a:gd name="connsiteY0" fmla="*/ 752 h 2198699"/>
                  <a:gd name="connsiteX1" fmla="*/ 1157351 w 2681916"/>
                  <a:gd name="connsiteY1" fmla="*/ 49102 h 2198699"/>
                  <a:gd name="connsiteX2" fmla="*/ 1157232 w 2681916"/>
                  <a:gd name="connsiteY2" fmla="*/ 52113 h 2198699"/>
                  <a:gd name="connsiteX3" fmla="*/ 1173570 w 2681916"/>
                  <a:gd name="connsiteY3" fmla="*/ 52756 h 2198699"/>
                  <a:gd name="connsiteX4" fmla="*/ 1215581 w 2681916"/>
                  <a:gd name="connsiteY4" fmla="*/ 98292 h 2198699"/>
                  <a:gd name="connsiteX5" fmla="*/ 1169170 w 2681916"/>
                  <a:gd name="connsiteY5" fmla="*/ 162541 h 2198699"/>
                  <a:gd name="connsiteX6" fmla="*/ 990581 w 2681916"/>
                  <a:gd name="connsiteY6" fmla="*/ 191328 h 2198699"/>
                  <a:gd name="connsiteX7" fmla="*/ 888709 w 2681916"/>
                  <a:gd name="connsiteY7" fmla="*/ 274285 h 2198699"/>
                  <a:gd name="connsiteX8" fmla="*/ 655585 w 2681916"/>
                  <a:gd name="connsiteY8" fmla="*/ 608702 h 2198699"/>
                  <a:gd name="connsiteX9" fmla="*/ 313128 w 2681916"/>
                  <a:gd name="connsiteY9" fmla="*/ 1204541 h 2198699"/>
                  <a:gd name="connsiteX10" fmla="*/ 985549 w 2681916"/>
                  <a:gd name="connsiteY10" fmla="*/ 1855690 h 2198699"/>
                  <a:gd name="connsiteX11" fmla="*/ 992159 w 2681916"/>
                  <a:gd name="connsiteY11" fmla="*/ 1865645 h 2198699"/>
                  <a:gd name="connsiteX12" fmla="*/ 1006081 w 2681916"/>
                  <a:gd name="connsiteY12" fmla="*/ 1862834 h 2198699"/>
                  <a:gd name="connsiteX13" fmla="*/ 1740507 w 2681916"/>
                  <a:gd name="connsiteY13" fmla="*/ 1862834 h 2198699"/>
                  <a:gd name="connsiteX14" fmla="*/ 1762542 w 2681916"/>
                  <a:gd name="connsiteY14" fmla="*/ 1829651 h 2198699"/>
                  <a:gd name="connsiteX15" fmla="*/ 2358180 w 2681916"/>
                  <a:gd name="connsiteY15" fmla="*/ 1234013 h 2198699"/>
                  <a:gd name="connsiteX16" fmla="*/ 2329273 w 2681916"/>
                  <a:gd name="connsiteY16" fmla="*/ 1185491 h 2198699"/>
                  <a:gd name="connsiteX17" fmla="*/ 2069368 w 2681916"/>
                  <a:gd name="connsiteY17" fmla="*/ 665853 h 2198699"/>
                  <a:gd name="connsiteX18" fmla="*/ 1779093 w 2681916"/>
                  <a:gd name="connsiteY18" fmla="*/ 274285 h 2198699"/>
                  <a:gd name="connsiteX19" fmla="*/ 1677220 w 2681916"/>
                  <a:gd name="connsiteY19" fmla="*/ 191328 h 2198699"/>
                  <a:gd name="connsiteX20" fmla="*/ 1498632 w 2681916"/>
                  <a:gd name="connsiteY20" fmla="*/ 162542 h 2198699"/>
                  <a:gd name="connsiteX21" fmla="*/ 1452221 w 2681916"/>
                  <a:gd name="connsiteY21" fmla="*/ 98292 h 2198699"/>
                  <a:gd name="connsiteX22" fmla="*/ 1494232 w 2681916"/>
                  <a:gd name="connsiteY22" fmla="*/ 52756 h 2198699"/>
                  <a:gd name="connsiteX23" fmla="*/ 1510570 w 2681916"/>
                  <a:gd name="connsiteY23" fmla="*/ 52114 h 2198699"/>
                  <a:gd name="connsiteX24" fmla="*/ 1510450 w 2681916"/>
                  <a:gd name="connsiteY24" fmla="*/ 49102 h 2198699"/>
                  <a:gd name="connsiteX25" fmla="*/ 1577382 w 2681916"/>
                  <a:gd name="connsiteY25" fmla="*/ 753 h 2198699"/>
                  <a:gd name="connsiteX26" fmla="*/ 1771569 w 2681916"/>
                  <a:gd name="connsiteY26" fmla="*/ 32054 h 2198699"/>
                  <a:gd name="connsiteX27" fmla="*/ 1782119 w 2681916"/>
                  <a:gd name="connsiteY27" fmla="*/ 36014 h 2198699"/>
                  <a:gd name="connsiteX28" fmla="*/ 1783562 w 2681916"/>
                  <a:gd name="connsiteY28" fmla="*/ 36145 h 2198699"/>
                  <a:gd name="connsiteX29" fmla="*/ 1786288 w 2681916"/>
                  <a:gd name="connsiteY29" fmla="*/ 37578 h 2198699"/>
                  <a:gd name="connsiteX30" fmla="*/ 1793276 w 2681916"/>
                  <a:gd name="connsiteY30" fmla="*/ 40201 h 2198699"/>
                  <a:gd name="connsiteX31" fmla="*/ 1795836 w 2681916"/>
                  <a:gd name="connsiteY31" fmla="*/ 42600 h 2198699"/>
                  <a:gd name="connsiteX32" fmla="*/ 1804080 w 2681916"/>
                  <a:gd name="connsiteY32" fmla="*/ 46936 h 2198699"/>
                  <a:gd name="connsiteX33" fmla="*/ 1941290 w 2681916"/>
                  <a:gd name="connsiteY33" fmla="*/ 158669 h 2198699"/>
                  <a:gd name="connsiteX34" fmla="*/ 1956601 w 2681916"/>
                  <a:gd name="connsiteY34" fmla="*/ 171138 h 2198699"/>
                  <a:gd name="connsiteX35" fmla="*/ 1960301 w 2681916"/>
                  <a:gd name="connsiteY35" fmla="*/ 175635 h 2198699"/>
                  <a:gd name="connsiteX36" fmla="*/ 2008934 w 2681916"/>
                  <a:gd name="connsiteY36" fmla="*/ 219041 h 2198699"/>
                  <a:gd name="connsiteX37" fmla="*/ 2160702 w 2681916"/>
                  <a:gd name="connsiteY37" fmla="*/ 444163 h 2198699"/>
                  <a:gd name="connsiteX38" fmla="*/ 2165995 w 2681916"/>
                  <a:gd name="connsiteY38" fmla="*/ 521451 h 2198699"/>
                  <a:gd name="connsiteX39" fmla="*/ 2637015 w 2681916"/>
                  <a:gd name="connsiteY39" fmla="*/ 1171831 h 2198699"/>
                  <a:gd name="connsiteX40" fmla="*/ 2637038 w 2681916"/>
                  <a:gd name="connsiteY40" fmla="*/ 1171848 h 2198699"/>
                  <a:gd name="connsiteX41" fmla="*/ 2637174 w 2681916"/>
                  <a:gd name="connsiteY41" fmla="*/ 1172051 h 2198699"/>
                  <a:gd name="connsiteX42" fmla="*/ 2656966 w 2681916"/>
                  <a:gd name="connsiteY42" fmla="*/ 1199380 h 2198699"/>
                  <a:gd name="connsiteX43" fmla="*/ 2655607 w 2681916"/>
                  <a:gd name="connsiteY43" fmla="*/ 1199811 h 2198699"/>
                  <a:gd name="connsiteX44" fmla="*/ 2670697 w 2681916"/>
                  <a:gd name="connsiteY44" fmla="*/ 1222535 h 2198699"/>
                  <a:gd name="connsiteX45" fmla="*/ 2637038 w 2681916"/>
                  <a:gd name="connsiteY45" fmla="*/ 1388541 h 2198699"/>
                  <a:gd name="connsiteX46" fmla="*/ 2020586 w 2681916"/>
                  <a:gd name="connsiteY46" fmla="*/ 2004993 h 2198699"/>
                  <a:gd name="connsiteX47" fmla="*/ 2025148 w 2681916"/>
                  <a:gd name="connsiteY47" fmla="*/ 2027592 h 2198699"/>
                  <a:gd name="connsiteX48" fmla="*/ 2050547 w 2681916"/>
                  <a:gd name="connsiteY48" fmla="*/ 2189174 h 2198699"/>
                  <a:gd name="connsiteX49" fmla="*/ 771473 w 2681916"/>
                  <a:gd name="connsiteY49" fmla="*/ 2198699 h 2198699"/>
                  <a:gd name="connsiteX50" fmla="*/ 768856 w 2681916"/>
                  <a:gd name="connsiteY50" fmla="*/ 2072383 h 2198699"/>
                  <a:gd name="connsiteX51" fmla="*/ 44878 w 2681916"/>
                  <a:gd name="connsiteY51" fmla="*/ 1348405 h 2198699"/>
                  <a:gd name="connsiteX52" fmla="*/ 44878 w 2681916"/>
                  <a:gd name="connsiteY52" fmla="*/ 1131712 h 2198699"/>
                  <a:gd name="connsiteX53" fmla="*/ 501807 w 2681916"/>
                  <a:gd name="connsiteY53" fmla="*/ 521451 h 2198699"/>
                  <a:gd name="connsiteX54" fmla="*/ 507100 w 2681916"/>
                  <a:gd name="connsiteY54" fmla="*/ 444163 h 2198699"/>
                  <a:gd name="connsiteX55" fmla="*/ 658869 w 2681916"/>
                  <a:gd name="connsiteY55" fmla="*/ 219041 h 2198699"/>
                  <a:gd name="connsiteX56" fmla="*/ 707501 w 2681916"/>
                  <a:gd name="connsiteY56" fmla="*/ 175635 h 2198699"/>
                  <a:gd name="connsiteX57" fmla="*/ 711200 w 2681916"/>
                  <a:gd name="connsiteY57" fmla="*/ 171138 h 2198699"/>
                  <a:gd name="connsiteX58" fmla="*/ 726511 w 2681916"/>
                  <a:gd name="connsiteY58" fmla="*/ 158669 h 2198699"/>
                  <a:gd name="connsiteX59" fmla="*/ 863722 w 2681916"/>
                  <a:gd name="connsiteY59" fmla="*/ 46936 h 2198699"/>
                  <a:gd name="connsiteX60" fmla="*/ 871966 w 2681916"/>
                  <a:gd name="connsiteY60" fmla="*/ 42599 h 2198699"/>
                  <a:gd name="connsiteX61" fmla="*/ 874526 w 2681916"/>
                  <a:gd name="connsiteY61" fmla="*/ 40202 h 2198699"/>
                  <a:gd name="connsiteX62" fmla="*/ 881514 w 2681916"/>
                  <a:gd name="connsiteY62" fmla="*/ 37577 h 2198699"/>
                  <a:gd name="connsiteX63" fmla="*/ 884241 w 2681916"/>
                  <a:gd name="connsiteY63" fmla="*/ 36145 h 2198699"/>
                  <a:gd name="connsiteX64" fmla="*/ 885683 w 2681916"/>
                  <a:gd name="connsiteY64" fmla="*/ 36014 h 2198699"/>
                  <a:gd name="connsiteX65" fmla="*/ 896233 w 2681916"/>
                  <a:gd name="connsiteY65" fmla="*/ 32054 h 2198699"/>
                  <a:gd name="connsiteX66" fmla="*/ 1090420 w 2681916"/>
                  <a:gd name="connsiteY66" fmla="*/ 752 h 2198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2681916" h="2198699">
                    <a:moveTo>
                      <a:pt x="1090420" y="752"/>
                    </a:moveTo>
                    <a:cubicBezTo>
                      <a:pt x="1122254" y="-4379"/>
                      <a:pt x="1152220" y="17268"/>
                      <a:pt x="1157351" y="49102"/>
                    </a:cubicBezTo>
                    <a:cubicBezTo>
                      <a:pt x="1157311" y="50106"/>
                      <a:pt x="1157272" y="51109"/>
                      <a:pt x="1157232" y="52113"/>
                    </a:cubicBezTo>
                    <a:lnTo>
                      <a:pt x="1173570" y="52756"/>
                    </a:lnTo>
                    <a:cubicBezTo>
                      <a:pt x="1194784" y="57954"/>
                      <a:pt x="1211888" y="75373"/>
                      <a:pt x="1215581" y="98292"/>
                    </a:cubicBezTo>
                    <a:cubicBezTo>
                      <a:pt x="1220508" y="128851"/>
                      <a:pt x="1199728" y="157615"/>
                      <a:pt x="1169170" y="162541"/>
                    </a:cubicBezTo>
                    <a:lnTo>
                      <a:pt x="990581" y="191328"/>
                    </a:lnTo>
                    <a:lnTo>
                      <a:pt x="888709" y="274285"/>
                    </a:lnTo>
                    <a:cubicBezTo>
                      <a:pt x="791950" y="404808"/>
                      <a:pt x="751515" y="453659"/>
                      <a:pt x="655585" y="608702"/>
                    </a:cubicBezTo>
                    <a:cubicBezTo>
                      <a:pt x="604105" y="782795"/>
                      <a:pt x="390733" y="1062455"/>
                      <a:pt x="313128" y="1204541"/>
                    </a:cubicBezTo>
                    <a:lnTo>
                      <a:pt x="985549" y="1855690"/>
                    </a:lnTo>
                    <a:lnTo>
                      <a:pt x="992159" y="1865645"/>
                    </a:lnTo>
                    <a:lnTo>
                      <a:pt x="1006081" y="1862834"/>
                    </a:lnTo>
                    <a:lnTo>
                      <a:pt x="1740507" y="1862834"/>
                    </a:lnTo>
                    <a:lnTo>
                      <a:pt x="1762542" y="1829651"/>
                    </a:lnTo>
                    <a:lnTo>
                      <a:pt x="2358180" y="1234013"/>
                    </a:lnTo>
                    <a:lnTo>
                      <a:pt x="2329273" y="1185491"/>
                    </a:lnTo>
                    <a:cubicBezTo>
                      <a:pt x="2251669" y="1043405"/>
                      <a:pt x="2146432" y="791865"/>
                      <a:pt x="2069368" y="665853"/>
                    </a:cubicBezTo>
                    <a:cubicBezTo>
                      <a:pt x="1966616" y="497835"/>
                      <a:pt x="1875852" y="404808"/>
                      <a:pt x="1779093" y="274285"/>
                    </a:cubicBezTo>
                    <a:lnTo>
                      <a:pt x="1677220" y="191328"/>
                    </a:lnTo>
                    <a:lnTo>
                      <a:pt x="1498632" y="162542"/>
                    </a:lnTo>
                    <a:cubicBezTo>
                      <a:pt x="1468073" y="157615"/>
                      <a:pt x="1447294" y="128851"/>
                      <a:pt x="1452221" y="98292"/>
                    </a:cubicBezTo>
                    <a:cubicBezTo>
                      <a:pt x="1455915" y="75373"/>
                      <a:pt x="1473017" y="57955"/>
                      <a:pt x="1494232" y="52756"/>
                    </a:cubicBezTo>
                    <a:lnTo>
                      <a:pt x="1510570" y="52114"/>
                    </a:lnTo>
                    <a:lnTo>
                      <a:pt x="1510450" y="49102"/>
                    </a:lnTo>
                    <a:cubicBezTo>
                      <a:pt x="1515582" y="17268"/>
                      <a:pt x="1545548" y="-4378"/>
                      <a:pt x="1577382" y="753"/>
                    </a:cubicBezTo>
                    <a:lnTo>
                      <a:pt x="1771569" y="32054"/>
                    </a:lnTo>
                    <a:lnTo>
                      <a:pt x="1782119" y="36014"/>
                    </a:lnTo>
                    <a:lnTo>
                      <a:pt x="1783562" y="36145"/>
                    </a:lnTo>
                    <a:lnTo>
                      <a:pt x="1786288" y="37578"/>
                    </a:lnTo>
                    <a:lnTo>
                      <a:pt x="1793276" y="40201"/>
                    </a:lnTo>
                    <a:lnTo>
                      <a:pt x="1795836" y="42600"/>
                    </a:lnTo>
                    <a:lnTo>
                      <a:pt x="1804080" y="46936"/>
                    </a:lnTo>
                    <a:lnTo>
                      <a:pt x="1941290" y="158669"/>
                    </a:lnTo>
                    <a:lnTo>
                      <a:pt x="1956601" y="171138"/>
                    </a:lnTo>
                    <a:lnTo>
                      <a:pt x="1960301" y="175635"/>
                    </a:lnTo>
                    <a:lnTo>
                      <a:pt x="2008934" y="219041"/>
                    </a:lnTo>
                    <a:cubicBezTo>
                      <a:pt x="2082916" y="291621"/>
                      <a:pt x="2138266" y="370588"/>
                      <a:pt x="2160702" y="444163"/>
                    </a:cubicBezTo>
                    <a:lnTo>
                      <a:pt x="2165995" y="521451"/>
                    </a:lnTo>
                    <a:lnTo>
                      <a:pt x="2637015" y="1171831"/>
                    </a:lnTo>
                    <a:cubicBezTo>
                      <a:pt x="2637023" y="1171837"/>
                      <a:pt x="2637030" y="1171842"/>
                      <a:pt x="2637038" y="1171848"/>
                    </a:cubicBezTo>
                    <a:cubicBezTo>
                      <a:pt x="2637083" y="1171916"/>
                      <a:pt x="2637129" y="1171983"/>
                      <a:pt x="2637174" y="1172051"/>
                    </a:cubicBezTo>
                    <a:lnTo>
                      <a:pt x="2656966" y="1199380"/>
                    </a:lnTo>
                    <a:lnTo>
                      <a:pt x="2655607" y="1199811"/>
                    </a:lnTo>
                    <a:lnTo>
                      <a:pt x="2670697" y="1222535"/>
                    </a:lnTo>
                    <a:cubicBezTo>
                      <a:pt x="2693136" y="1277871"/>
                      <a:pt x="2681917" y="1343662"/>
                      <a:pt x="2637038" y="1388541"/>
                    </a:cubicBezTo>
                    <a:lnTo>
                      <a:pt x="2020586" y="2004993"/>
                    </a:lnTo>
                    <a:lnTo>
                      <a:pt x="2025148" y="2027592"/>
                    </a:lnTo>
                    <a:cubicBezTo>
                      <a:pt x="2025148" y="2082511"/>
                      <a:pt x="2050547" y="2134255"/>
                      <a:pt x="2050547" y="2189174"/>
                    </a:cubicBezTo>
                    <a:lnTo>
                      <a:pt x="771473" y="2198699"/>
                    </a:lnTo>
                    <a:cubicBezTo>
                      <a:pt x="770601" y="2156594"/>
                      <a:pt x="769728" y="2114488"/>
                      <a:pt x="768856" y="2072383"/>
                    </a:cubicBezTo>
                    <a:lnTo>
                      <a:pt x="44878" y="1348405"/>
                    </a:lnTo>
                    <a:cubicBezTo>
                      <a:pt x="-14960" y="1288567"/>
                      <a:pt x="-14961" y="1191550"/>
                      <a:pt x="44878" y="1131712"/>
                    </a:cubicBezTo>
                    <a:lnTo>
                      <a:pt x="501807" y="521451"/>
                    </a:lnTo>
                    <a:lnTo>
                      <a:pt x="507100" y="444163"/>
                    </a:lnTo>
                    <a:cubicBezTo>
                      <a:pt x="529536" y="370588"/>
                      <a:pt x="584885" y="291620"/>
                      <a:pt x="658869" y="219041"/>
                    </a:cubicBezTo>
                    <a:lnTo>
                      <a:pt x="707501" y="175635"/>
                    </a:lnTo>
                    <a:lnTo>
                      <a:pt x="711200" y="171138"/>
                    </a:lnTo>
                    <a:lnTo>
                      <a:pt x="726511" y="158669"/>
                    </a:lnTo>
                    <a:lnTo>
                      <a:pt x="863722" y="46936"/>
                    </a:lnTo>
                    <a:lnTo>
                      <a:pt x="871966" y="42599"/>
                    </a:lnTo>
                    <a:lnTo>
                      <a:pt x="874526" y="40202"/>
                    </a:lnTo>
                    <a:lnTo>
                      <a:pt x="881514" y="37577"/>
                    </a:lnTo>
                    <a:lnTo>
                      <a:pt x="884241" y="36145"/>
                    </a:lnTo>
                    <a:lnTo>
                      <a:pt x="885683" y="36014"/>
                    </a:lnTo>
                    <a:lnTo>
                      <a:pt x="896233" y="32054"/>
                    </a:lnTo>
                    <a:lnTo>
                      <a:pt x="1090420" y="752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A67D620D-6F87-CDE6-D21B-0F2CA41E7EAF}"/>
                  </a:ext>
                </a:extLst>
              </p:cNvPr>
              <p:cNvSpPr/>
              <p:nvPr/>
            </p:nvSpPr>
            <p:spPr bwMode="auto">
              <a:xfrm>
                <a:off x="7548515" y="3442631"/>
                <a:ext cx="419912" cy="343558"/>
              </a:xfrm>
              <a:prstGeom prst="trapezoid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8" name="楕円 1103">
              <a:extLst>
                <a:ext uri="{FF2B5EF4-FFF2-40B4-BE49-F238E27FC236}">
                  <a16:creationId xmlns:a16="http://schemas.microsoft.com/office/drawing/2014/main" id="{5B149FB7-FFAB-8085-D8EA-AEC34F0F87FC}"/>
                </a:ext>
              </a:extLst>
            </p:cNvPr>
            <p:cNvSpPr/>
            <p:nvPr/>
          </p:nvSpPr>
          <p:spPr bwMode="auto">
            <a:xfrm rot="16200000" flipH="1">
              <a:off x="-4615239" y="3362014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103">
              <a:extLst>
                <a:ext uri="{FF2B5EF4-FFF2-40B4-BE49-F238E27FC236}">
                  <a16:creationId xmlns:a16="http://schemas.microsoft.com/office/drawing/2014/main" id="{101DA5EA-DDD0-D608-07EC-A6EB991136CF}"/>
                </a:ext>
              </a:extLst>
            </p:cNvPr>
            <p:cNvSpPr/>
            <p:nvPr/>
          </p:nvSpPr>
          <p:spPr bwMode="auto">
            <a:xfrm rot="17663014" flipH="1">
              <a:off x="-4749526" y="3591684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C88FD83-601F-ECC2-3B4D-7EE24D8F405D}"/>
              </a:ext>
            </a:extLst>
          </p:cNvPr>
          <p:cNvGrpSpPr/>
          <p:nvPr/>
        </p:nvGrpSpPr>
        <p:grpSpPr>
          <a:xfrm>
            <a:off x="978202" y="4068444"/>
            <a:ext cx="2115546" cy="2259002"/>
            <a:chOff x="-1359661" y="3305712"/>
            <a:chExt cx="2728756" cy="2913794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EA3BF269-0CB8-60C2-5587-715A607CA64A}"/>
                </a:ext>
              </a:extLst>
            </p:cNvPr>
            <p:cNvGrpSpPr/>
            <p:nvPr/>
          </p:nvGrpSpPr>
          <p:grpSpPr>
            <a:xfrm rot="373757">
              <a:off x="-1359661" y="3305712"/>
              <a:ext cx="1079505" cy="369918"/>
              <a:chOff x="3549202" y="542929"/>
              <a:chExt cx="1240439" cy="425066"/>
            </a:xfrm>
          </p:grpSpPr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6DC1F381-715A-FF10-3851-D437B71AC4F8}"/>
                  </a:ext>
                </a:extLst>
              </p:cNvPr>
              <p:cNvGrpSpPr/>
              <p:nvPr/>
            </p:nvGrpSpPr>
            <p:grpSpPr>
              <a:xfrm>
                <a:off x="3549202" y="542929"/>
                <a:ext cx="1240439" cy="425066"/>
                <a:chOff x="3549202" y="542929"/>
                <a:chExt cx="1240439" cy="425066"/>
              </a:xfrm>
            </p:grpSpPr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F3C34002-259C-889F-4EFC-0A2D3C4786A4}"/>
                    </a:ext>
                  </a:extLst>
                </p:cNvPr>
                <p:cNvSpPr/>
                <p:nvPr/>
              </p:nvSpPr>
              <p:spPr bwMode="auto">
                <a:xfrm rot="5400000">
                  <a:off x="3858485" y="233646"/>
                  <a:ext cx="425066" cy="1043632"/>
                </a:xfrm>
                <a:prstGeom prst="round2SameRect">
                  <a:avLst>
                    <a:gd name="adj1" fmla="val 11352"/>
                    <a:gd name="adj2" fmla="val 5979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台形 225">
                  <a:extLst>
                    <a:ext uri="{FF2B5EF4-FFF2-40B4-BE49-F238E27FC236}">
                      <a16:creationId xmlns:a16="http://schemas.microsoft.com/office/drawing/2014/main" id="{53BEAFDC-1ED0-2F01-F4FB-E964247886E0}"/>
                    </a:ext>
                  </a:extLst>
                </p:cNvPr>
                <p:cNvSpPr/>
                <p:nvPr/>
              </p:nvSpPr>
              <p:spPr bwMode="auto">
                <a:xfrm rot="5400000">
                  <a:off x="4606272" y="657060"/>
                  <a:ext cx="169929" cy="196808"/>
                </a:xfrm>
                <a:prstGeom prst="trapezoid">
                  <a:avLst>
                    <a:gd name="adj" fmla="val 8086"/>
                  </a:avLst>
                </a:pr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0318BEE6-A3B5-F36C-D5E3-3CF3197E909D}"/>
                  </a:ext>
                </a:extLst>
              </p:cNvPr>
              <p:cNvSpPr txBox="1"/>
              <p:nvPr/>
            </p:nvSpPr>
            <p:spPr>
              <a:xfrm>
                <a:off x="3666982" y="619631"/>
                <a:ext cx="808071" cy="26111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rgbClr val="FF3399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ヘアカラー</a:t>
                </a:r>
                <a:endParaRPr kumimoji="1" lang="ja-JP" altLang="en-US" b="1" dirty="0">
                  <a:solidFill>
                    <a:srgbClr val="FF3399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2E1AE432-071B-3957-A4C7-EC37700FA89A}"/>
                </a:ext>
              </a:extLst>
            </p:cNvPr>
            <p:cNvGrpSpPr/>
            <p:nvPr/>
          </p:nvGrpSpPr>
          <p:grpSpPr>
            <a:xfrm>
              <a:off x="-1312821" y="3768272"/>
              <a:ext cx="2681916" cy="2451234"/>
              <a:chOff x="3409175" y="1568172"/>
              <a:chExt cx="2681916" cy="2451234"/>
            </a:xfrm>
          </p:grpSpPr>
          <p:sp>
            <p:nvSpPr>
              <p:cNvPr id="198" name="月 197">
                <a:extLst>
                  <a:ext uri="{FF2B5EF4-FFF2-40B4-BE49-F238E27FC236}">
                    <a16:creationId xmlns:a16="http://schemas.microsoft.com/office/drawing/2014/main" id="{ED17259B-0A88-AC96-5E1B-E699A32E9B96}"/>
                  </a:ext>
                </a:extLst>
              </p:cNvPr>
              <p:cNvSpPr/>
              <p:nvPr/>
            </p:nvSpPr>
            <p:spPr bwMode="auto">
              <a:xfrm rot="759564">
                <a:off x="5239154" y="2720490"/>
                <a:ext cx="351146" cy="901840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5414AFB9-860A-53BE-D66F-9C366F1E4B71}"/>
                  </a:ext>
                </a:extLst>
              </p:cNvPr>
              <p:cNvSpPr/>
              <p:nvPr/>
            </p:nvSpPr>
            <p:spPr bwMode="auto">
              <a:xfrm>
                <a:off x="4609826" y="3329136"/>
                <a:ext cx="414075" cy="384343"/>
              </a:xfrm>
              <a:prstGeom prst="trapezoid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90AA2B0C-E972-5583-1E74-64C8B82DAC87}"/>
                  </a:ext>
                </a:extLst>
              </p:cNvPr>
              <p:cNvSpPr/>
              <p:nvPr/>
            </p:nvSpPr>
            <p:spPr bwMode="auto">
              <a:xfrm rot="12209313">
                <a:off x="3701929" y="2522706"/>
                <a:ext cx="456104" cy="93482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466212BC-6FB4-508D-4706-83B022D12392}"/>
                  </a:ext>
                </a:extLst>
              </p:cNvPr>
              <p:cNvSpPr/>
              <p:nvPr/>
            </p:nvSpPr>
            <p:spPr bwMode="auto">
              <a:xfrm rot="11700000">
                <a:off x="3835280" y="2624306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61AB5F0F-D6C3-0BE9-E0DD-5FF96C6CB1B8}"/>
                  </a:ext>
                </a:extLst>
              </p:cNvPr>
              <p:cNvSpPr/>
              <p:nvPr/>
            </p:nvSpPr>
            <p:spPr bwMode="auto">
              <a:xfrm rot="11700000">
                <a:off x="4038480" y="2764006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F6716212-2089-92C1-3578-BF7A33CDE905}"/>
                  </a:ext>
                </a:extLst>
              </p:cNvPr>
              <p:cNvSpPr/>
              <p:nvPr/>
            </p:nvSpPr>
            <p:spPr bwMode="auto">
              <a:xfrm rot="2700000">
                <a:off x="4012120" y="1568171"/>
                <a:ext cx="672323" cy="1377986"/>
              </a:xfrm>
              <a:prstGeom prst="moon">
                <a:avLst>
                  <a:gd name="adj" fmla="val 66094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3CAECA8F-FE9D-FE86-66B5-6B5D56388FA1}"/>
                  </a:ext>
                </a:extLst>
              </p:cNvPr>
              <p:cNvSpPr/>
              <p:nvPr/>
            </p:nvSpPr>
            <p:spPr bwMode="auto">
              <a:xfrm>
                <a:off x="4025510" y="1989444"/>
                <a:ext cx="1500131" cy="15614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AF1EA427-B18D-873D-8B6F-2B66ED729156}"/>
                  </a:ext>
                </a:extLst>
              </p:cNvPr>
              <p:cNvSpPr/>
              <p:nvPr/>
            </p:nvSpPr>
            <p:spPr bwMode="auto">
              <a:xfrm rot="8100000">
                <a:off x="4906472" y="1568172"/>
                <a:ext cx="672323" cy="1377986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81E40D1E-AC7E-772B-3C17-09896466C8ED}"/>
                  </a:ext>
                </a:extLst>
              </p:cNvPr>
              <p:cNvSpPr/>
              <p:nvPr/>
            </p:nvSpPr>
            <p:spPr bwMode="auto">
              <a:xfrm rot="11700000">
                <a:off x="5067179" y="2351256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E4A676C3-E43C-5C2A-D3BE-5621D43F6873}"/>
                  </a:ext>
                </a:extLst>
              </p:cNvPr>
              <p:cNvSpPr/>
              <p:nvPr/>
            </p:nvSpPr>
            <p:spPr bwMode="auto">
              <a:xfrm rot="11700000">
                <a:off x="5113765" y="2520743"/>
                <a:ext cx="456104" cy="934825"/>
              </a:xfrm>
              <a:prstGeom prst="moon">
                <a:avLst>
                  <a:gd name="adj" fmla="val 6809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月 207">
                <a:extLst>
                  <a:ext uri="{FF2B5EF4-FFF2-40B4-BE49-F238E27FC236}">
                    <a16:creationId xmlns:a16="http://schemas.microsoft.com/office/drawing/2014/main" id="{774D873A-2D4E-6EE8-0207-3ABFB4123527}"/>
                  </a:ext>
                </a:extLst>
              </p:cNvPr>
              <p:cNvSpPr/>
              <p:nvPr/>
            </p:nvSpPr>
            <p:spPr bwMode="auto">
              <a:xfrm rot="19393740">
                <a:off x="5588254" y="2506768"/>
                <a:ext cx="456104" cy="1027931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月 208">
                <a:extLst>
                  <a:ext uri="{FF2B5EF4-FFF2-40B4-BE49-F238E27FC236}">
                    <a16:creationId xmlns:a16="http://schemas.microsoft.com/office/drawing/2014/main" id="{61BFEFCC-BFEB-9658-D32A-4C4F3281011D}"/>
                  </a:ext>
                </a:extLst>
              </p:cNvPr>
              <p:cNvSpPr/>
              <p:nvPr/>
            </p:nvSpPr>
            <p:spPr bwMode="auto">
              <a:xfrm rot="20456613">
                <a:off x="5408436" y="2559307"/>
                <a:ext cx="456104" cy="1027931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月 209">
                <a:extLst>
                  <a:ext uri="{FF2B5EF4-FFF2-40B4-BE49-F238E27FC236}">
                    <a16:creationId xmlns:a16="http://schemas.microsoft.com/office/drawing/2014/main" id="{A6B25EFC-0197-5877-E872-A9B7AF89543E}"/>
                  </a:ext>
                </a:extLst>
              </p:cNvPr>
              <p:cNvSpPr/>
              <p:nvPr/>
            </p:nvSpPr>
            <p:spPr bwMode="auto">
              <a:xfrm rot="21354311">
                <a:off x="5359011" y="2681491"/>
                <a:ext cx="351146" cy="901840"/>
              </a:xfrm>
              <a:prstGeom prst="moon">
                <a:avLst>
                  <a:gd name="adj" fmla="val 74125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B92379C2-3817-2FCF-1543-D5C8AD36D9C4}"/>
                  </a:ext>
                </a:extLst>
              </p:cNvPr>
              <p:cNvSpPr/>
              <p:nvPr/>
            </p:nvSpPr>
            <p:spPr bwMode="auto">
              <a:xfrm>
                <a:off x="4183029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F43E25B7-1E94-52B0-D79A-CC873E745F7F}"/>
                  </a:ext>
                </a:extLst>
              </p:cNvPr>
              <p:cNvSpPr/>
              <p:nvPr/>
            </p:nvSpPr>
            <p:spPr bwMode="auto">
              <a:xfrm>
                <a:off x="4843429" y="2556083"/>
                <a:ext cx="147671" cy="23156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6F081F1-B774-4644-B428-C94BFDE840D5}"/>
                  </a:ext>
                </a:extLst>
              </p:cNvPr>
              <p:cNvSpPr/>
              <p:nvPr/>
            </p:nvSpPr>
            <p:spPr bwMode="auto">
              <a:xfrm rot="8785969">
                <a:off x="5128256" y="1898472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1CFB7C20-3FAD-1C23-B9B2-A8A2BEA83272}"/>
                  </a:ext>
                </a:extLst>
              </p:cNvPr>
              <p:cNvSpPr/>
              <p:nvPr/>
            </p:nvSpPr>
            <p:spPr bwMode="auto">
              <a:xfrm rot="11260206">
                <a:off x="5274546" y="2309628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9A50AB1B-4CAB-0D94-4718-6533C677D1EC}"/>
                  </a:ext>
                </a:extLst>
              </p:cNvPr>
              <p:cNvSpPr/>
              <p:nvPr/>
            </p:nvSpPr>
            <p:spPr bwMode="auto">
              <a:xfrm rot="11260206">
                <a:off x="5426946" y="2665228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89EE994E-A007-6443-5424-70C390B7BC3C}"/>
                  </a:ext>
                </a:extLst>
              </p:cNvPr>
              <p:cNvSpPr/>
              <p:nvPr/>
            </p:nvSpPr>
            <p:spPr bwMode="auto">
              <a:xfrm rot="20178176">
                <a:off x="3851740" y="2770255"/>
                <a:ext cx="220177" cy="609912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7540C58-1836-9007-C34D-52621AFB7C84}"/>
                  </a:ext>
                </a:extLst>
              </p:cNvPr>
              <p:cNvSpPr/>
              <p:nvPr/>
            </p:nvSpPr>
            <p:spPr bwMode="auto">
              <a:xfrm rot="11887319">
                <a:off x="5205182" y="2797955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32EF69DC-67C7-C076-0FD8-E869D17812D8}"/>
                  </a:ext>
                </a:extLst>
              </p:cNvPr>
              <p:cNvSpPr/>
              <p:nvPr/>
            </p:nvSpPr>
            <p:spPr bwMode="auto">
              <a:xfrm rot="7328153">
                <a:off x="4899364" y="1737611"/>
                <a:ext cx="263918" cy="626987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868AB2B6-A482-81AA-C885-3B94883344B7}"/>
                  </a:ext>
                </a:extLst>
              </p:cNvPr>
              <p:cNvSpPr/>
              <p:nvPr/>
            </p:nvSpPr>
            <p:spPr bwMode="auto">
              <a:xfrm>
                <a:off x="3832068" y="2434390"/>
                <a:ext cx="192791" cy="517033"/>
              </a:xfrm>
              <a:custGeom>
                <a:avLst/>
                <a:gdLst>
                  <a:gd name="connsiteX0" fmla="*/ 135256 w 343501"/>
                  <a:gd name="connsiteY0" fmla="*/ 748466 h 804267"/>
                  <a:gd name="connsiteX1" fmla="*/ 0 w 343501"/>
                  <a:gd name="connsiteY1" fmla="*/ 374233 h 804267"/>
                  <a:gd name="connsiteX2" fmla="*/ 135256 w 343501"/>
                  <a:gd name="connsiteY2" fmla="*/ 0 h 804267"/>
                  <a:gd name="connsiteX3" fmla="*/ 67628 w 343501"/>
                  <a:gd name="connsiteY3" fmla="*/ 374233 h 804267"/>
                  <a:gd name="connsiteX4" fmla="*/ 135256 w 343501"/>
                  <a:gd name="connsiteY4" fmla="*/ 748466 h 804267"/>
                  <a:gd name="connsiteX5" fmla="*/ 239527 w 343501"/>
                  <a:gd name="connsiteY5" fmla="*/ 776406 h 804267"/>
                  <a:gd name="connsiteX6" fmla="*/ 104271 w 343501"/>
                  <a:gd name="connsiteY6" fmla="*/ 402173 h 804267"/>
                  <a:gd name="connsiteX7" fmla="*/ 239526 w 343501"/>
                  <a:gd name="connsiteY7" fmla="*/ 27940 h 804267"/>
                  <a:gd name="connsiteX8" fmla="*/ 171898 w 343501"/>
                  <a:gd name="connsiteY8" fmla="*/ 402173 h 804267"/>
                  <a:gd name="connsiteX9" fmla="*/ 239527 w 343501"/>
                  <a:gd name="connsiteY9" fmla="*/ 776406 h 804267"/>
                  <a:gd name="connsiteX10" fmla="*/ 343501 w 343501"/>
                  <a:gd name="connsiteY10" fmla="*/ 804267 h 804267"/>
                  <a:gd name="connsiteX11" fmla="*/ 208245 w 343501"/>
                  <a:gd name="connsiteY11" fmla="*/ 430034 h 804267"/>
                  <a:gd name="connsiteX12" fmla="*/ 343500 w 343501"/>
                  <a:gd name="connsiteY12" fmla="*/ 55801 h 804267"/>
                  <a:gd name="connsiteX13" fmla="*/ 275872 w 343501"/>
                  <a:gd name="connsiteY13" fmla="*/ 430034 h 804267"/>
                  <a:gd name="connsiteX14" fmla="*/ 343501 w 343501"/>
                  <a:gd name="connsiteY14" fmla="*/ 804267 h 80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3501" h="804267">
                    <a:moveTo>
                      <a:pt x="135256" y="748466"/>
                    </a:moveTo>
                    <a:cubicBezTo>
                      <a:pt x="60556" y="748466"/>
                      <a:pt x="0" y="580916"/>
                      <a:pt x="0" y="374233"/>
                    </a:cubicBezTo>
                    <a:cubicBezTo>
                      <a:pt x="0" y="167550"/>
                      <a:pt x="60556" y="0"/>
                      <a:pt x="135256" y="0"/>
                    </a:cubicBezTo>
                    <a:cubicBezTo>
                      <a:pt x="92683" y="88344"/>
                      <a:pt x="67628" y="226992"/>
                      <a:pt x="67628" y="374233"/>
                    </a:cubicBezTo>
                    <a:cubicBezTo>
                      <a:pt x="67628" y="521474"/>
                      <a:pt x="92683" y="660122"/>
                      <a:pt x="135256" y="748466"/>
                    </a:cubicBezTo>
                    <a:close/>
                    <a:moveTo>
                      <a:pt x="239527" y="776406"/>
                    </a:moveTo>
                    <a:cubicBezTo>
                      <a:pt x="164826" y="776406"/>
                      <a:pt x="104271" y="608856"/>
                      <a:pt x="104271" y="402173"/>
                    </a:cubicBezTo>
                    <a:cubicBezTo>
                      <a:pt x="104271" y="195490"/>
                      <a:pt x="164827" y="27940"/>
                      <a:pt x="239526" y="27940"/>
                    </a:cubicBezTo>
                    <a:cubicBezTo>
                      <a:pt x="196954" y="116284"/>
                      <a:pt x="171898" y="254932"/>
                      <a:pt x="171898" y="402173"/>
                    </a:cubicBezTo>
                    <a:cubicBezTo>
                      <a:pt x="171899" y="549414"/>
                      <a:pt x="196954" y="688062"/>
                      <a:pt x="239527" y="776406"/>
                    </a:cubicBezTo>
                    <a:close/>
                    <a:moveTo>
                      <a:pt x="343501" y="804267"/>
                    </a:moveTo>
                    <a:cubicBezTo>
                      <a:pt x="268800" y="804267"/>
                      <a:pt x="208245" y="636717"/>
                      <a:pt x="208245" y="430034"/>
                    </a:cubicBezTo>
                    <a:cubicBezTo>
                      <a:pt x="208245" y="223351"/>
                      <a:pt x="268801" y="55801"/>
                      <a:pt x="343500" y="55801"/>
                    </a:cubicBezTo>
                    <a:cubicBezTo>
                      <a:pt x="300928" y="144145"/>
                      <a:pt x="275872" y="282793"/>
                      <a:pt x="275872" y="430034"/>
                    </a:cubicBezTo>
                    <a:cubicBezTo>
                      <a:pt x="275873" y="577275"/>
                      <a:pt x="300928" y="715923"/>
                      <a:pt x="343501" y="804267"/>
                    </a:cubicBezTo>
                    <a:close/>
                  </a:path>
                </a:pathLst>
              </a:cu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DAB0D93-1A7F-9FE5-CA1B-F3D654D23673}"/>
                  </a:ext>
                </a:extLst>
              </p:cNvPr>
              <p:cNvSpPr/>
              <p:nvPr/>
            </p:nvSpPr>
            <p:spPr bwMode="auto">
              <a:xfrm>
                <a:off x="3409175" y="1804573"/>
                <a:ext cx="2681916" cy="2192349"/>
              </a:xfrm>
              <a:custGeom>
                <a:avLst/>
                <a:gdLst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73707 w 2681916"/>
                  <a:gd name="connsiteY56" fmla="*/ 1112568 h 2192349"/>
                  <a:gd name="connsiteX57" fmla="*/ 501807 w 2681916"/>
                  <a:gd name="connsiteY57" fmla="*/ 521451 h 2192349"/>
                  <a:gd name="connsiteX58" fmla="*/ 507100 w 2681916"/>
                  <a:gd name="connsiteY58" fmla="*/ 444163 h 2192349"/>
                  <a:gd name="connsiteX59" fmla="*/ 658869 w 2681916"/>
                  <a:gd name="connsiteY59" fmla="*/ 219041 h 2192349"/>
                  <a:gd name="connsiteX60" fmla="*/ 707501 w 2681916"/>
                  <a:gd name="connsiteY60" fmla="*/ 175635 h 2192349"/>
                  <a:gd name="connsiteX61" fmla="*/ 711200 w 2681916"/>
                  <a:gd name="connsiteY61" fmla="*/ 171138 h 2192349"/>
                  <a:gd name="connsiteX62" fmla="*/ 726511 w 2681916"/>
                  <a:gd name="connsiteY62" fmla="*/ 158669 h 2192349"/>
                  <a:gd name="connsiteX63" fmla="*/ 863722 w 2681916"/>
                  <a:gd name="connsiteY63" fmla="*/ 46936 h 2192349"/>
                  <a:gd name="connsiteX64" fmla="*/ 871966 w 2681916"/>
                  <a:gd name="connsiteY64" fmla="*/ 42599 h 2192349"/>
                  <a:gd name="connsiteX65" fmla="*/ 874526 w 2681916"/>
                  <a:gd name="connsiteY65" fmla="*/ 40202 h 2192349"/>
                  <a:gd name="connsiteX66" fmla="*/ 881514 w 2681916"/>
                  <a:gd name="connsiteY66" fmla="*/ 37577 h 2192349"/>
                  <a:gd name="connsiteX67" fmla="*/ 884241 w 2681916"/>
                  <a:gd name="connsiteY67" fmla="*/ 36145 h 2192349"/>
                  <a:gd name="connsiteX68" fmla="*/ 885683 w 2681916"/>
                  <a:gd name="connsiteY68" fmla="*/ 36014 h 2192349"/>
                  <a:gd name="connsiteX69" fmla="*/ 896233 w 2681916"/>
                  <a:gd name="connsiteY69" fmla="*/ 32054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329875 w 2681916"/>
                  <a:gd name="connsiteY10" fmla="*/ 1200016 h 2192349"/>
                  <a:gd name="connsiteX11" fmla="*/ 985549 w 2681916"/>
                  <a:gd name="connsiteY11" fmla="*/ 1855690 h 2192349"/>
                  <a:gd name="connsiteX12" fmla="*/ 992159 w 2681916"/>
                  <a:gd name="connsiteY12" fmla="*/ 1865645 h 2192349"/>
                  <a:gd name="connsiteX13" fmla="*/ 1006081 w 2681916"/>
                  <a:gd name="connsiteY13" fmla="*/ 1862834 h 2192349"/>
                  <a:gd name="connsiteX14" fmla="*/ 1740507 w 2681916"/>
                  <a:gd name="connsiteY14" fmla="*/ 1862834 h 2192349"/>
                  <a:gd name="connsiteX15" fmla="*/ 1762542 w 2681916"/>
                  <a:gd name="connsiteY15" fmla="*/ 1829651 h 2192349"/>
                  <a:gd name="connsiteX16" fmla="*/ 2358180 w 2681916"/>
                  <a:gd name="connsiteY16" fmla="*/ 1234013 h 2192349"/>
                  <a:gd name="connsiteX17" fmla="*/ 2329273 w 2681916"/>
                  <a:gd name="connsiteY17" fmla="*/ 1185491 h 2192349"/>
                  <a:gd name="connsiteX18" fmla="*/ 2069368 w 2681916"/>
                  <a:gd name="connsiteY18" fmla="*/ 665853 h 2192349"/>
                  <a:gd name="connsiteX19" fmla="*/ 1779093 w 2681916"/>
                  <a:gd name="connsiteY19" fmla="*/ 274285 h 2192349"/>
                  <a:gd name="connsiteX20" fmla="*/ 1677220 w 2681916"/>
                  <a:gd name="connsiteY20" fmla="*/ 191328 h 2192349"/>
                  <a:gd name="connsiteX21" fmla="*/ 1498632 w 2681916"/>
                  <a:gd name="connsiteY21" fmla="*/ 162542 h 2192349"/>
                  <a:gd name="connsiteX22" fmla="*/ 1452221 w 2681916"/>
                  <a:gd name="connsiteY22" fmla="*/ 98292 h 2192349"/>
                  <a:gd name="connsiteX23" fmla="*/ 1494232 w 2681916"/>
                  <a:gd name="connsiteY23" fmla="*/ 52756 h 2192349"/>
                  <a:gd name="connsiteX24" fmla="*/ 1510570 w 2681916"/>
                  <a:gd name="connsiteY24" fmla="*/ 52114 h 2192349"/>
                  <a:gd name="connsiteX25" fmla="*/ 1510450 w 2681916"/>
                  <a:gd name="connsiteY25" fmla="*/ 49102 h 2192349"/>
                  <a:gd name="connsiteX26" fmla="*/ 1577382 w 2681916"/>
                  <a:gd name="connsiteY26" fmla="*/ 753 h 2192349"/>
                  <a:gd name="connsiteX27" fmla="*/ 1771569 w 2681916"/>
                  <a:gd name="connsiteY27" fmla="*/ 32054 h 2192349"/>
                  <a:gd name="connsiteX28" fmla="*/ 1782119 w 2681916"/>
                  <a:gd name="connsiteY28" fmla="*/ 36014 h 2192349"/>
                  <a:gd name="connsiteX29" fmla="*/ 1783562 w 2681916"/>
                  <a:gd name="connsiteY29" fmla="*/ 36145 h 2192349"/>
                  <a:gd name="connsiteX30" fmla="*/ 1786288 w 2681916"/>
                  <a:gd name="connsiteY30" fmla="*/ 37578 h 2192349"/>
                  <a:gd name="connsiteX31" fmla="*/ 1793276 w 2681916"/>
                  <a:gd name="connsiteY31" fmla="*/ 40201 h 2192349"/>
                  <a:gd name="connsiteX32" fmla="*/ 1795836 w 2681916"/>
                  <a:gd name="connsiteY32" fmla="*/ 42600 h 2192349"/>
                  <a:gd name="connsiteX33" fmla="*/ 1804080 w 2681916"/>
                  <a:gd name="connsiteY33" fmla="*/ 46936 h 2192349"/>
                  <a:gd name="connsiteX34" fmla="*/ 1941290 w 2681916"/>
                  <a:gd name="connsiteY34" fmla="*/ 158669 h 2192349"/>
                  <a:gd name="connsiteX35" fmla="*/ 1956601 w 2681916"/>
                  <a:gd name="connsiteY35" fmla="*/ 171138 h 2192349"/>
                  <a:gd name="connsiteX36" fmla="*/ 1960301 w 2681916"/>
                  <a:gd name="connsiteY36" fmla="*/ 175635 h 2192349"/>
                  <a:gd name="connsiteX37" fmla="*/ 2008934 w 2681916"/>
                  <a:gd name="connsiteY37" fmla="*/ 219041 h 2192349"/>
                  <a:gd name="connsiteX38" fmla="*/ 2160702 w 2681916"/>
                  <a:gd name="connsiteY38" fmla="*/ 444163 h 2192349"/>
                  <a:gd name="connsiteX39" fmla="*/ 2165995 w 2681916"/>
                  <a:gd name="connsiteY39" fmla="*/ 521451 h 2192349"/>
                  <a:gd name="connsiteX40" fmla="*/ 2637015 w 2681916"/>
                  <a:gd name="connsiteY40" fmla="*/ 1171831 h 2192349"/>
                  <a:gd name="connsiteX41" fmla="*/ 2637038 w 2681916"/>
                  <a:gd name="connsiteY41" fmla="*/ 1171848 h 2192349"/>
                  <a:gd name="connsiteX42" fmla="*/ 2637174 w 2681916"/>
                  <a:gd name="connsiteY42" fmla="*/ 1172051 h 2192349"/>
                  <a:gd name="connsiteX43" fmla="*/ 2656966 w 2681916"/>
                  <a:gd name="connsiteY43" fmla="*/ 1199380 h 2192349"/>
                  <a:gd name="connsiteX44" fmla="*/ 2655607 w 2681916"/>
                  <a:gd name="connsiteY44" fmla="*/ 1199811 h 2192349"/>
                  <a:gd name="connsiteX45" fmla="*/ 2670697 w 2681916"/>
                  <a:gd name="connsiteY45" fmla="*/ 1222535 h 2192349"/>
                  <a:gd name="connsiteX46" fmla="*/ 2637038 w 2681916"/>
                  <a:gd name="connsiteY46" fmla="*/ 1388541 h 2192349"/>
                  <a:gd name="connsiteX47" fmla="*/ 2020586 w 2681916"/>
                  <a:gd name="connsiteY47" fmla="*/ 2004993 h 2192349"/>
                  <a:gd name="connsiteX48" fmla="*/ 2025148 w 2681916"/>
                  <a:gd name="connsiteY48" fmla="*/ 2027592 h 2192349"/>
                  <a:gd name="connsiteX49" fmla="*/ 2025147 w 2681916"/>
                  <a:gd name="connsiteY49" fmla="*/ 2192349 h 2192349"/>
                  <a:gd name="connsiteX50" fmla="*/ 841323 w 2681916"/>
                  <a:gd name="connsiteY50" fmla="*/ 2192349 h 2192349"/>
                  <a:gd name="connsiteX51" fmla="*/ 841323 w 2681916"/>
                  <a:gd name="connsiteY51" fmla="*/ 2110280 h 2192349"/>
                  <a:gd name="connsiteX52" fmla="*/ 819544 w 2681916"/>
                  <a:gd name="connsiteY52" fmla="*/ 2106043 h 2192349"/>
                  <a:gd name="connsiteX53" fmla="*/ 768856 w 2681916"/>
                  <a:gd name="connsiteY53" fmla="*/ 2072383 h 2192349"/>
                  <a:gd name="connsiteX54" fmla="*/ 44878 w 2681916"/>
                  <a:gd name="connsiteY54" fmla="*/ 1348405 h 2192349"/>
                  <a:gd name="connsiteX55" fmla="*/ 44878 w 2681916"/>
                  <a:gd name="connsiteY55" fmla="*/ 1131712 h 2192349"/>
                  <a:gd name="connsiteX56" fmla="*/ 501807 w 2681916"/>
                  <a:gd name="connsiteY56" fmla="*/ 521451 h 2192349"/>
                  <a:gd name="connsiteX57" fmla="*/ 507100 w 2681916"/>
                  <a:gd name="connsiteY57" fmla="*/ 444163 h 2192349"/>
                  <a:gd name="connsiteX58" fmla="*/ 658869 w 2681916"/>
                  <a:gd name="connsiteY58" fmla="*/ 219041 h 2192349"/>
                  <a:gd name="connsiteX59" fmla="*/ 707501 w 2681916"/>
                  <a:gd name="connsiteY59" fmla="*/ 175635 h 2192349"/>
                  <a:gd name="connsiteX60" fmla="*/ 711200 w 2681916"/>
                  <a:gd name="connsiteY60" fmla="*/ 171138 h 2192349"/>
                  <a:gd name="connsiteX61" fmla="*/ 726511 w 2681916"/>
                  <a:gd name="connsiteY61" fmla="*/ 158669 h 2192349"/>
                  <a:gd name="connsiteX62" fmla="*/ 863722 w 2681916"/>
                  <a:gd name="connsiteY62" fmla="*/ 46936 h 2192349"/>
                  <a:gd name="connsiteX63" fmla="*/ 871966 w 2681916"/>
                  <a:gd name="connsiteY63" fmla="*/ 42599 h 2192349"/>
                  <a:gd name="connsiteX64" fmla="*/ 874526 w 2681916"/>
                  <a:gd name="connsiteY64" fmla="*/ 40202 h 2192349"/>
                  <a:gd name="connsiteX65" fmla="*/ 881514 w 2681916"/>
                  <a:gd name="connsiteY65" fmla="*/ 37577 h 2192349"/>
                  <a:gd name="connsiteX66" fmla="*/ 884241 w 2681916"/>
                  <a:gd name="connsiteY66" fmla="*/ 36145 h 2192349"/>
                  <a:gd name="connsiteX67" fmla="*/ 885683 w 2681916"/>
                  <a:gd name="connsiteY67" fmla="*/ 36014 h 2192349"/>
                  <a:gd name="connsiteX68" fmla="*/ 896233 w 2681916"/>
                  <a:gd name="connsiteY68" fmla="*/ 32054 h 2192349"/>
                  <a:gd name="connsiteX69" fmla="*/ 1090420 w 2681916"/>
                  <a:gd name="connsiteY69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38528 w 2681916"/>
                  <a:gd name="connsiteY9" fmla="*/ 118549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598435 w 2681916"/>
                  <a:gd name="connsiteY8" fmla="*/ 66585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  <a:gd name="connsiteX0" fmla="*/ 1090420 w 2681916"/>
                  <a:gd name="connsiteY0" fmla="*/ 752 h 2192349"/>
                  <a:gd name="connsiteX1" fmla="*/ 1157351 w 2681916"/>
                  <a:gd name="connsiteY1" fmla="*/ 49102 h 2192349"/>
                  <a:gd name="connsiteX2" fmla="*/ 1157232 w 2681916"/>
                  <a:gd name="connsiteY2" fmla="*/ 52113 h 2192349"/>
                  <a:gd name="connsiteX3" fmla="*/ 1173570 w 2681916"/>
                  <a:gd name="connsiteY3" fmla="*/ 52756 h 2192349"/>
                  <a:gd name="connsiteX4" fmla="*/ 1215581 w 2681916"/>
                  <a:gd name="connsiteY4" fmla="*/ 98292 h 2192349"/>
                  <a:gd name="connsiteX5" fmla="*/ 1169170 w 2681916"/>
                  <a:gd name="connsiteY5" fmla="*/ 162541 h 2192349"/>
                  <a:gd name="connsiteX6" fmla="*/ 990581 w 2681916"/>
                  <a:gd name="connsiteY6" fmla="*/ 191328 h 2192349"/>
                  <a:gd name="connsiteX7" fmla="*/ 888709 w 2681916"/>
                  <a:gd name="connsiteY7" fmla="*/ 274285 h 2192349"/>
                  <a:gd name="connsiteX8" fmla="*/ 655585 w 2681916"/>
                  <a:gd name="connsiteY8" fmla="*/ 608702 h 2192349"/>
                  <a:gd name="connsiteX9" fmla="*/ 313128 w 2681916"/>
                  <a:gd name="connsiteY9" fmla="*/ 1204541 h 2192349"/>
                  <a:gd name="connsiteX10" fmla="*/ 985549 w 2681916"/>
                  <a:gd name="connsiteY10" fmla="*/ 1855690 h 2192349"/>
                  <a:gd name="connsiteX11" fmla="*/ 992159 w 2681916"/>
                  <a:gd name="connsiteY11" fmla="*/ 1865645 h 2192349"/>
                  <a:gd name="connsiteX12" fmla="*/ 1006081 w 2681916"/>
                  <a:gd name="connsiteY12" fmla="*/ 1862834 h 2192349"/>
                  <a:gd name="connsiteX13" fmla="*/ 1740507 w 2681916"/>
                  <a:gd name="connsiteY13" fmla="*/ 1862834 h 2192349"/>
                  <a:gd name="connsiteX14" fmla="*/ 1762542 w 2681916"/>
                  <a:gd name="connsiteY14" fmla="*/ 1829651 h 2192349"/>
                  <a:gd name="connsiteX15" fmla="*/ 2358180 w 2681916"/>
                  <a:gd name="connsiteY15" fmla="*/ 1234013 h 2192349"/>
                  <a:gd name="connsiteX16" fmla="*/ 2329273 w 2681916"/>
                  <a:gd name="connsiteY16" fmla="*/ 1185491 h 2192349"/>
                  <a:gd name="connsiteX17" fmla="*/ 2069368 w 2681916"/>
                  <a:gd name="connsiteY17" fmla="*/ 665853 h 2192349"/>
                  <a:gd name="connsiteX18" fmla="*/ 1779093 w 2681916"/>
                  <a:gd name="connsiteY18" fmla="*/ 274285 h 2192349"/>
                  <a:gd name="connsiteX19" fmla="*/ 1677220 w 2681916"/>
                  <a:gd name="connsiteY19" fmla="*/ 191328 h 2192349"/>
                  <a:gd name="connsiteX20" fmla="*/ 1498632 w 2681916"/>
                  <a:gd name="connsiteY20" fmla="*/ 162542 h 2192349"/>
                  <a:gd name="connsiteX21" fmla="*/ 1452221 w 2681916"/>
                  <a:gd name="connsiteY21" fmla="*/ 98292 h 2192349"/>
                  <a:gd name="connsiteX22" fmla="*/ 1494232 w 2681916"/>
                  <a:gd name="connsiteY22" fmla="*/ 52756 h 2192349"/>
                  <a:gd name="connsiteX23" fmla="*/ 1510570 w 2681916"/>
                  <a:gd name="connsiteY23" fmla="*/ 52114 h 2192349"/>
                  <a:gd name="connsiteX24" fmla="*/ 1510450 w 2681916"/>
                  <a:gd name="connsiteY24" fmla="*/ 49102 h 2192349"/>
                  <a:gd name="connsiteX25" fmla="*/ 1577382 w 2681916"/>
                  <a:gd name="connsiteY25" fmla="*/ 753 h 2192349"/>
                  <a:gd name="connsiteX26" fmla="*/ 1771569 w 2681916"/>
                  <a:gd name="connsiteY26" fmla="*/ 32054 h 2192349"/>
                  <a:gd name="connsiteX27" fmla="*/ 1782119 w 2681916"/>
                  <a:gd name="connsiteY27" fmla="*/ 36014 h 2192349"/>
                  <a:gd name="connsiteX28" fmla="*/ 1783562 w 2681916"/>
                  <a:gd name="connsiteY28" fmla="*/ 36145 h 2192349"/>
                  <a:gd name="connsiteX29" fmla="*/ 1786288 w 2681916"/>
                  <a:gd name="connsiteY29" fmla="*/ 37578 h 2192349"/>
                  <a:gd name="connsiteX30" fmla="*/ 1793276 w 2681916"/>
                  <a:gd name="connsiteY30" fmla="*/ 40201 h 2192349"/>
                  <a:gd name="connsiteX31" fmla="*/ 1795836 w 2681916"/>
                  <a:gd name="connsiteY31" fmla="*/ 42600 h 2192349"/>
                  <a:gd name="connsiteX32" fmla="*/ 1804080 w 2681916"/>
                  <a:gd name="connsiteY32" fmla="*/ 46936 h 2192349"/>
                  <a:gd name="connsiteX33" fmla="*/ 1941290 w 2681916"/>
                  <a:gd name="connsiteY33" fmla="*/ 158669 h 2192349"/>
                  <a:gd name="connsiteX34" fmla="*/ 1956601 w 2681916"/>
                  <a:gd name="connsiteY34" fmla="*/ 171138 h 2192349"/>
                  <a:gd name="connsiteX35" fmla="*/ 1960301 w 2681916"/>
                  <a:gd name="connsiteY35" fmla="*/ 175635 h 2192349"/>
                  <a:gd name="connsiteX36" fmla="*/ 2008934 w 2681916"/>
                  <a:gd name="connsiteY36" fmla="*/ 219041 h 2192349"/>
                  <a:gd name="connsiteX37" fmla="*/ 2160702 w 2681916"/>
                  <a:gd name="connsiteY37" fmla="*/ 444163 h 2192349"/>
                  <a:gd name="connsiteX38" fmla="*/ 2165995 w 2681916"/>
                  <a:gd name="connsiteY38" fmla="*/ 521451 h 2192349"/>
                  <a:gd name="connsiteX39" fmla="*/ 2637015 w 2681916"/>
                  <a:gd name="connsiteY39" fmla="*/ 1171831 h 2192349"/>
                  <a:gd name="connsiteX40" fmla="*/ 2637038 w 2681916"/>
                  <a:gd name="connsiteY40" fmla="*/ 1171848 h 2192349"/>
                  <a:gd name="connsiteX41" fmla="*/ 2637174 w 2681916"/>
                  <a:gd name="connsiteY41" fmla="*/ 1172051 h 2192349"/>
                  <a:gd name="connsiteX42" fmla="*/ 2656966 w 2681916"/>
                  <a:gd name="connsiteY42" fmla="*/ 1199380 h 2192349"/>
                  <a:gd name="connsiteX43" fmla="*/ 2655607 w 2681916"/>
                  <a:gd name="connsiteY43" fmla="*/ 1199811 h 2192349"/>
                  <a:gd name="connsiteX44" fmla="*/ 2670697 w 2681916"/>
                  <a:gd name="connsiteY44" fmla="*/ 1222535 h 2192349"/>
                  <a:gd name="connsiteX45" fmla="*/ 2637038 w 2681916"/>
                  <a:gd name="connsiteY45" fmla="*/ 1388541 h 2192349"/>
                  <a:gd name="connsiteX46" fmla="*/ 2020586 w 2681916"/>
                  <a:gd name="connsiteY46" fmla="*/ 2004993 h 2192349"/>
                  <a:gd name="connsiteX47" fmla="*/ 2025148 w 2681916"/>
                  <a:gd name="connsiteY47" fmla="*/ 2027592 h 2192349"/>
                  <a:gd name="connsiteX48" fmla="*/ 2025147 w 2681916"/>
                  <a:gd name="connsiteY48" fmla="*/ 2192349 h 2192349"/>
                  <a:gd name="connsiteX49" fmla="*/ 841323 w 2681916"/>
                  <a:gd name="connsiteY49" fmla="*/ 2192349 h 2192349"/>
                  <a:gd name="connsiteX50" fmla="*/ 841323 w 2681916"/>
                  <a:gd name="connsiteY50" fmla="*/ 2110280 h 2192349"/>
                  <a:gd name="connsiteX51" fmla="*/ 819544 w 2681916"/>
                  <a:gd name="connsiteY51" fmla="*/ 2106043 h 2192349"/>
                  <a:gd name="connsiteX52" fmla="*/ 768856 w 2681916"/>
                  <a:gd name="connsiteY52" fmla="*/ 2072383 h 2192349"/>
                  <a:gd name="connsiteX53" fmla="*/ 44878 w 2681916"/>
                  <a:gd name="connsiteY53" fmla="*/ 1348405 h 2192349"/>
                  <a:gd name="connsiteX54" fmla="*/ 44878 w 2681916"/>
                  <a:gd name="connsiteY54" fmla="*/ 1131712 h 2192349"/>
                  <a:gd name="connsiteX55" fmla="*/ 501807 w 2681916"/>
                  <a:gd name="connsiteY55" fmla="*/ 521451 h 2192349"/>
                  <a:gd name="connsiteX56" fmla="*/ 507100 w 2681916"/>
                  <a:gd name="connsiteY56" fmla="*/ 444163 h 2192349"/>
                  <a:gd name="connsiteX57" fmla="*/ 658869 w 2681916"/>
                  <a:gd name="connsiteY57" fmla="*/ 219041 h 2192349"/>
                  <a:gd name="connsiteX58" fmla="*/ 707501 w 2681916"/>
                  <a:gd name="connsiteY58" fmla="*/ 175635 h 2192349"/>
                  <a:gd name="connsiteX59" fmla="*/ 711200 w 2681916"/>
                  <a:gd name="connsiteY59" fmla="*/ 171138 h 2192349"/>
                  <a:gd name="connsiteX60" fmla="*/ 726511 w 2681916"/>
                  <a:gd name="connsiteY60" fmla="*/ 158669 h 2192349"/>
                  <a:gd name="connsiteX61" fmla="*/ 863722 w 2681916"/>
                  <a:gd name="connsiteY61" fmla="*/ 46936 h 2192349"/>
                  <a:gd name="connsiteX62" fmla="*/ 871966 w 2681916"/>
                  <a:gd name="connsiteY62" fmla="*/ 42599 h 2192349"/>
                  <a:gd name="connsiteX63" fmla="*/ 874526 w 2681916"/>
                  <a:gd name="connsiteY63" fmla="*/ 40202 h 2192349"/>
                  <a:gd name="connsiteX64" fmla="*/ 881514 w 2681916"/>
                  <a:gd name="connsiteY64" fmla="*/ 37577 h 2192349"/>
                  <a:gd name="connsiteX65" fmla="*/ 884241 w 2681916"/>
                  <a:gd name="connsiteY65" fmla="*/ 36145 h 2192349"/>
                  <a:gd name="connsiteX66" fmla="*/ 885683 w 2681916"/>
                  <a:gd name="connsiteY66" fmla="*/ 36014 h 2192349"/>
                  <a:gd name="connsiteX67" fmla="*/ 896233 w 2681916"/>
                  <a:gd name="connsiteY67" fmla="*/ 32054 h 2192349"/>
                  <a:gd name="connsiteX68" fmla="*/ 1090420 w 2681916"/>
                  <a:gd name="connsiteY68" fmla="*/ 752 h 2192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2681916" h="2192349">
                    <a:moveTo>
                      <a:pt x="1090420" y="752"/>
                    </a:moveTo>
                    <a:cubicBezTo>
                      <a:pt x="1122254" y="-4379"/>
                      <a:pt x="1152220" y="17268"/>
                      <a:pt x="1157351" y="49102"/>
                    </a:cubicBezTo>
                    <a:cubicBezTo>
                      <a:pt x="1157311" y="50106"/>
                      <a:pt x="1157272" y="51109"/>
                      <a:pt x="1157232" y="52113"/>
                    </a:cubicBezTo>
                    <a:lnTo>
                      <a:pt x="1173570" y="52756"/>
                    </a:lnTo>
                    <a:cubicBezTo>
                      <a:pt x="1194784" y="57954"/>
                      <a:pt x="1211888" y="75373"/>
                      <a:pt x="1215581" y="98292"/>
                    </a:cubicBezTo>
                    <a:cubicBezTo>
                      <a:pt x="1220508" y="128851"/>
                      <a:pt x="1199728" y="157615"/>
                      <a:pt x="1169170" y="162541"/>
                    </a:cubicBezTo>
                    <a:lnTo>
                      <a:pt x="990581" y="191328"/>
                    </a:lnTo>
                    <a:lnTo>
                      <a:pt x="888709" y="274285"/>
                    </a:lnTo>
                    <a:cubicBezTo>
                      <a:pt x="791950" y="404808"/>
                      <a:pt x="751515" y="453659"/>
                      <a:pt x="655585" y="608702"/>
                    </a:cubicBezTo>
                    <a:cubicBezTo>
                      <a:pt x="604105" y="782795"/>
                      <a:pt x="390733" y="1062455"/>
                      <a:pt x="313128" y="1204541"/>
                    </a:cubicBezTo>
                    <a:lnTo>
                      <a:pt x="985549" y="1855690"/>
                    </a:lnTo>
                    <a:lnTo>
                      <a:pt x="992159" y="1865645"/>
                    </a:lnTo>
                    <a:lnTo>
                      <a:pt x="1006081" y="1862834"/>
                    </a:lnTo>
                    <a:lnTo>
                      <a:pt x="1740507" y="1862834"/>
                    </a:lnTo>
                    <a:lnTo>
                      <a:pt x="1762542" y="1829651"/>
                    </a:lnTo>
                    <a:lnTo>
                      <a:pt x="2358180" y="1234013"/>
                    </a:lnTo>
                    <a:lnTo>
                      <a:pt x="2329273" y="1185491"/>
                    </a:lnTo>
                    <a:cubicBezTo>
                      <a:pt x="2251669" y="1043405"/>
                      <a:pt x="2146432" y="791865"/>
                      <a:pt x="2069368" y="665853"/>
                    </a:cubicBezTo>
                    <a:cubicBezTo>
                      <a:pt x="1966616" y="497835"/>
                      <a:pt x="1875852" y="404808"/>
                      <a:pt x="1779093" y="274285"/>
                    </a:cubicBezTo>
                    <a:lnTo>
                      <a:pt x="1677220" y="191328"/>
                    </a:lnTo>
                    <a:lnTo>
                      <a:pt x="1498632" y="162542"/>
                    </a:lnTo>
                    <a:cubicBezTo>
                      <a:pt x="1468073" y="157615"/>
                      <a:pt x="1447294" y="128851"/>
                      <a:pt x="1452221" y="98292"/>
                    </a:cubicBezTo>
                    <a:cubicBezTo>
                      <a:pt x="1455915" y="75373"/>
                      <a:pt x="1473017" y="57955"/>
                      <a:pt x="1494232" y="52756"/>
                    </a:cubicBezTo>
                    <a:lnTo>
                      <a:pt x="1510570" y="52114"/>
                    </a:lnTo>
                    <a:lnTo>
                      <a:pt x="1510450" y="49102"/>
                    </a:lnTo>
                    <a:cubicBezTo>
                      <a:pt x="1515582" y="17268"/>
                      <a:pt x="1545548" y="-4378"/>
                      <a:pt x="1577382" y="753"/>
                    </a:cubicBezTo>
                    <a:lnTo>
                      <a:pt x="1771569" y="32054"/>
                    </a:lnTo>
                    <a:lnTo>
                      <a:pt x="1782119" y="36014"/>
                    </a:lnTo>
                    <a:lnTo>
                      <a:pt x="1783562" y="36145"/>
                    </a:lnTo>
                    <a:lnTo>
                      <a:pt x="1786288" y="37578"/>
                    </a:lnTo>
                    <a:lnTo>
                      <a:pt x="1793276" y="40201"/>
                    </a:lnTo>
                    <a:lnTo>
                      <a:pt x="1795836" y="42600"/>
                    </a:lnTo>
                    <a:lnTo>
                      <a:pt x="1804080" y="46936"/>
                    </a:lnTo>
                    <a:lnTo>
                      <a:pt x="1941290" y="158669"/>
                    </a:lnTo>
                    <a:lnTo>
                      <a:pt x="1956601" y="171138"/>
                    </a:lnTo>
                    <a:lnTo>
                      <a:pt x="1960301" y="175635"/>
                    </a:lnTo>
                    <a:lnTo>
                      <a:pt x="2008934" y="219041"/>
                    </a:lnTo>
                    <a:cubicBezTo>
                      <a:pt x="2082916" y="291621"/>
                      <a:pt x="2138266" y="370588"/>
                      <a:pt x="2160702" y="444163"/>
                    </a:cubicBezTo>
                    <a:lnTo>
                      <a:pt x="2165995" y="521451"/>
                    </a:lnTo>
                    <a:lnTo>
                      <a:pt x="2637015" y="1171831"/>
                    </a:lnTo>
                    <a:cubicBezTo>
                      <a:pt x="2637023" y="1171837"/>
                      <a:pt x="2637030" y="1171842"/>
                      <a:pt x="2637038" y="1171848"/>
                    </a:cubicBezTo>
                    <a:cubicBezTo>
                      <a:pt x="2637083" y="1171916"/>
                      <a:pt x="2637129" y="1171983"/>
                      <a:pt x="2637174" y="1172051"/>
                    </a:cubicBezTo>
                    <a:lnTo>
                      <a:pt x="2656966" y="1199380"/>
                    </a:lnTo>
                    <a:lnTo>
                      <a:pt x="2655607" y="1199811"/>
                    </a:lnTo>
                    <a:lnTo>
                      <a:pt x="2670697" y="1222535"/>
                    </a:lnTo>
                    <a:cubicBezTo>
                      <a:pt x="2693136" y="1277871"/>
                      <a:pt x="2681917" y="1343662"/>
                      <a:pt x="2637038" y="1388541"/>
                    </a:cubicBezTo>
                    <a:lnTo>
                      <a:pt x="2020586" y="2004993"/>
                    </a:lnTo>
                    <a:lnTo>
                      <a:pt x="2025148" y="2027592"/>
                    </a:lnTo>
                    <a:cubicBezTo>
                      <a:pt x="2025148" y="2082511"/>
                      <a:pt x="2025147" y="2137430"/>
                      <a:pt x="2025147" y="2192349"/>
                    </a:cubicBezTo>
                    <a:lnTo>
                      <a:pt x="841323" y="2192349"/>
                    </a:lnTo>
                    <a:lnTo>
                      <a:pt x="841323" y="2110280"/>
                    </a:lnTo>
                    <a:lnTo>
                      <a:pt x="819544" y="2106043"/>
                    </a:lnTo>
                    <a:cubicBezTo>
                      <a:pt x="801099" y="2098563"/>
                      <a:pt x="783816" y="2087343"/>
                      <a:pt x="768856" y="2072383"/>
                    </a:cubicBezTo>
                    <a:lnTo>
                      <a:pt x="44878" y="1348405"/>
                    </a:lnTo>
                    <a:cubicBezTo>
                      <a:pt x="-14960" y="1288567"/>
                      <a:pt x="-14961" y="1191550"/>
                      <a:pt x="44878" y="1131712"/>
                    </a:cubicBezTo>
                    <a:lnTo>
                      <a:pt x="501807" y="521451"/>
                    </a:lnTo>
                    <a:lnTo>
                      <a:pt x="507100" y="444163"/>
                    </a:lnTo>
                    <a:cubicBezTo>
                      <a:pt x="529536" y="370588"/>
                      <a:pt x="584885" y="291620"/>
                      <a:pt x="658869" y="219041"/>
                    </a:cubicBezTo>
                    <a:lnTo>
                      <a:pt x="707501" y="175635"/>
                    </a:lnTo>
                    <a:lnTo>
                      <a:pt x="711200" y="171138"/>
                    </a:lnTo>
                    <a:lnTo>
                      <a:pt x="726511" y="158669"/>
                    </a:lnTo>
                    <a:lnTo>
                      <a:pt x="863722" y="46936"/>
                    </a:lnTo>
                    <a:lnTo>
                      <a:pt x="871966" y="42599"/>
                    </a:lnTo>
                    <a:lnTo>
                      <a:pt x="874526" y="40202"/>
                    </a:lnTo>
                    <a:lnTo>
                      <a:pt x="881514" y="37577"/>
                    </a:lnTo>
                    <a:lnTo>
                      <a:pt x="884241" y="36145"/>
                    </a:lnTo>
                    <a:lnTo>
                      <a:pt x="885683" y="36014"/>
                    </a:lnTo>
                    <a:lnTo>
                      <a:pt x="896233" y="32054"/>
                    </a:lnTo>
                    <a:lnTo>
                      <a:pt x="1090420" y="752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台形 220">
                <a:extLst>
                  <a:ext uri="{FF2B5EF4-FFF2-40B4-BE49-F238E27FC236}">
                    <a16:creationId xmlns:a16="http://schemas.microsoft.com/office/drawing/2014/main" id="{BDFCD5EA-7A28-198A-F047-9852C4787B90}"/>
                  </a:ext>
                </a:extLst>
              </p:cNvPr>
              <p:cNvSpPr/>
              <p:nvPr/>
            </p:nvSpPr>
            <p:spPr bwMode="auto">
              <a:xfrm>
                <a:off x="4606908" y="3442631"/>
                <a:ext cx="419912" cy="343558"/>
              </a:xfrm>
              <a:prstGeom prst="trapezoid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F28B456C-174E-99AC-9595-D14E5B597311}"/>
                  </a:ext>
                </a:extLst>
              </p:cNvPr>
              <p:cNvSpPr/>
              <p:nvPr/>
            </p:nvSpPr>
            <p:spPr bwMode="auto">
              <a:xfrm>
                <a:off x="4063332" y="3786189"/>
                <a:ext cx="1496732" cy="233217"/>
              </a:xfrm>
              <a:prstGeom prst="round2SameRect">
                <a:avLst>
                  <a:gd name="adj1" fmla="val 37088"/>
                  <a:gd name="adj2" fmla="val 0"/>
                </a:avLst>
              </a:prstGeom>
              <a:solidFill>
                <a:srgbClr val="CCE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5" name="楕円 1103">
              <a:extLst>
                <a:ext uri="{FF2B5EF4-FFF2-40B4-BE49-F238E27FC236}">
                  <a16:creationId xmlns:a16="http://schemas.microsoft.com/office/drawing/2014/main" id="{BCB892EC-36B0-3E63-1A58-FBC0530A1A4F}"/>
                </a:ext>
              </a:extLst>
            </p:cNvPr>
            <p:cNvSpPr/>
            <p:nvPr/>
          </p:nvSpPr>
          <p:spPr bwMode="auto">
            <a:xfrm rot="16200000" flipH="1">
              <a:off x="39313" y="3438215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103">
              <a:extLst>
                <a:ext uri="{FF2B5EF4-FFF2-40B4-BE49-F238E27FC236}">
                  <a16:creationId xmlns:a16="http://schemas.microsoft.com/office/drawing/2014/main" id="{BFC1DD14-1B3F-732C-C064-468C3B3A6DBD}"/>
                </a:ext>
              </a:extLst>
            </p:cNvPr>
            <p:cNvSpPr/>
            <p:nvPr/>
          </p:nvSpPr>
          <p:spPr bwMode="auto">
            <a:xfrm rot="17663014" flipH="1">
              <a:off x="-94974" y="3667885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8A7881F5-9A27-1FDB-9FB8-DAF7017A69ED}"/>
              </a:ext>
            </a:extLst>
          </p:cNvPr>
          <p:cNvGrpSpPr/>
          <p:nvPr/>
        </p:nvGrpSpPr>
        <p:grpSpPr>
          <a:xfrm>
            <a:off x="6992439" y="4054246"/>
            <a:ext cx="1844116" cy="2223380"/>
            <a:chOff x="7109886" y="4195847"/>
            <a:chExt cx="1609222" cy="1940178"/>
          </a:xfrm>
        </p:grpSpPr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A7D5576F-3D6C-F6F3-8EE1-261D0B8565DB}"/>
                </a:ext>
              </a:extLst>
            </p:cNvPr>
            <p:cNvSpPr/>
            <p:nvPr/>
          </p:nvSpPr>
          <p:spPr bwMode="auto">
            <a:xfrm rot="16200000" flipH="1">
              <a:off x="7708870" y="3803554"/>
              <a:ext cx="419369" cy="1203955"/>
            </a:xfrm>
            <a:custGeom>
              <a:avLst/>
              <a:gdLst>
                <a:gd name="connsiteX0" fmla="*/ 0 w 502509"/>
                <a:gd name="connsiteY0" fmla="*/ 497481 h 1442638"/>
                <a:gd name="connsiteX1" fmla="*/ 39490 w 502509"/>
                <a:gd name="connsiteY1" fmla="*/ 691123 h 1442638"/>
                <a:gd name="connsiteX2" fmla="*/ 56046 w 502509"/>
                <a:gd name="connsiteY2" fmla="*/ 721320 h 1442638"/>
                <a:gd name="connsiteX3" fmla="*/ 39491 w 502509"/>
                <a:gd name="connsiteY3" fmla="*/ 751515 h 1442638"/>
                <a:gd name="connsiteX4" fmla="*/ 1 w 502509"/>
                <a:gd name="connsiteY4" fmla="*/ 945157 h 1442638"/>
                <a:gd name="connsiteX5" fmla="*/ 502509 w 502509"/>
                <a:gd name="connsiteY5" fmla="*/ 1442638 h 1442638"/>
                <a:gd name="connsiteX6" fmla="*/ 251255 w 502509"/>
                <a:gd name="connsiteY6" fmla="*/ 945157 h 1442638"/>
                <a:gd name="connsiteX7" fmla="*/ 252357 w 502509"/>
                <a:gd name="connsiteY7" fmla="*/ 926554 h 1442638"/>
                <a:gd name="connsiteX8" fmla="*/ 306909 w 502509"/>
                <a:gd name="connsiteY8" fmla="*/ 955867 h 1442638"/>
                <a:gd name="connsiteX9" fmla="*/ 502508 w 502509"/>
                <a:gd name="connsiteY9" fmla="*/ 994962 h 1442638"/>
                <a:gd name="connsiteX10" fmla="*/ 317568 w 502509"/>
                <a:gd name="connsiteY10" fmla="*/ 775581 h 1442638"/>
                <a:gd name="connsiteX11" fmla="*/ 293994 w 502509"/>
                <a:gd name="connsiteY11" fmla="*/ 721320 h 1442638"/>
                <a:gd name="connsiteX12" fmla="*/ 317569 w 502509"/>
                <a:gd name="connsiteY12" fmla="*/ 667057 h 1442638"/>
                <a:gd name="connsiteX13" fmla="*/ 502509 w 502509"/>
                <a:gd name="connsiteY13" fmla="*/ 447676 h 1442638"/>
                <a:gd name="connsiteX14" fmla="*/ 306910 w 502509"/>
                <a:gd name="connsiteY14" fmla="*/ 486771 h 1442638"/>
                <a:gd name="connsiteX15" fmla="*/ 252356 w 502509"/>
                <a:gd name="connsiteY15" fmla="*/ 516085 h 1442638"/>
                <a:gd name="connsiteX16" fmla="*/ 251254 w 502509"/>
                <a:gd name="connsiteY16" fmla="*/ 497481 h 1442638"/>
                <a:gd name="connsiteX17" fmla="*/ 502508 w 502509"/>
                <a:gd name="connsiteY17" fmla="*/ 0 h 1442638"/>
                <a:gd name="connsiteX18" fmla="*/ 0 w 502509"/>
                <a:gd name="connsiteY18" fmla="*/ 497481 h 14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2509" h="1442638">
                  <a:moveTo>
                    <a:pt x="0" y="497481"/>
                  </a:moveTo>
                  <a:cubicBezTo>
                    <a:pt x="0" y="566169"/>
                    <a:pt x="14061" y="631605"/>
                    <a:pt x="39490" y="691123"/>
                  </a:cubicBezTo>
                  <a:lnTo>
                    <a:pt x="56046" y="721320"/>
                  </a:lnTo>
                  <a:lnTo>
                    <a:pt x="39491" y="751515"/>
                  </a:lnTo>
                  <a:cubicBezTo>
                    <a:pt x="14062" y="811033"/>
                    <a:pt x="1" y="876469"/>
                    <a:pt x="1" y="945157"/>
                  </a:cubicBezTo>
                  <a:cubicBezTo>
                    <a:pt x="1" y="1219908"/>
                    <a:pt x="224981" y="1442638"/>
                    <a:pt x="502509" y="1442638"/>
                  </a:cubicBezTo>
                  <a:cubicBezTo>
                    <a:pt x="344341" y="1325198"/>
                    <a:pt x="251255" y="1140889"/>
                    <a:pt x="251255" y="945157"/>
                  </a:cubicBezTo>
                  <a:lnTo>
                    <a:pt x="252357" y="926554"/>
                  </a:lnTo>
                  <a:lnTo>
                    <a:pt x="306909" y="955867"/>
                  </a:lnTo>
                  <a:cubicBezTo>
                    <a:pt x="367028" y="981041"/>
                    <a:pt x="433126" y="994962"/>
                    <a:pt x="502508" y="994962"/>
                  </a:cubicBezTo>
                  <a:cubicBezTo>
                    <a:pt x="423424" y="936242"/>
                    <a:pt x="360611" y="860805"/>
                    <a:pt x="317568" y="775581"/>
                  </a:cubicBezTo>
                  <a:lnTo>
                    <a:pt x="293994" y="721320"/>
                  </a:lnTo>
                  <a:lnTo>
                    <a:pt x="317569" y="667057"/>
                  </a:lnTo>
                  <a:cubicBezTo>
                    <a:pt x="360612" y="581833"/>
                    <a:pt x="423425" y="506395"/>
                    <a:pt x="502509" y="447676"/>
                  </a:cubicBezTo>
                  <a:cubicBezTo>
                    <a:pt x="433127" y="447676"/>
                    <a:pt x="367029" y="461597"/>
                    <a:pt x="306910" y="486771"/>
                  </a:cubicBezTo>
                  <a:lnTo>
                    <a:pt x="252356" y="516085"/>
                  </a:lnTo>
                  <a:lnTo>
                    <a:pt x="251254" y="497481"/>
                  </a:lnTo>
                  <a:cubicBezTo>
                    <a:pt x="251254" y="301749"/>
                    <a:pt x="344340" y="117439"/>
                    <a:pt x="502508" y="0"/>
                  </a:cubicBezTo>
                  <a:cubicBezTo>
                    <a:pt x="224980" y="0"/>
                    <a:pt x="0" y="222730"/>
                    <a:pt x="0" y="497481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59EED748-09A3-3418-A920-8D037FB81C3F}"/>
                </a:ext>
              </a:extLst>
            </p:cNvPr>
            <p:cNvGrpSpPr/>
            <p:nvPr/>
          </p:nvGrpSpPr>
          <p:grpSpPr>
            <a:xfrm>
              <a:off x="7109886" y="4415419"/>
              <a:ext cx="621288" cy="1187795"/>
              <a:chOff x="4447112" y="1755167"/>
              <a:chExt cx="744458" cy="1423274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49" name="月 248">
                <a:extLst>
                  <a:ext uri="{FF2B5EF4-FFF2-40B4-BE49-F238E27FC236}">
                    <a16:creationId xmlns:a16="http://schemas.microsoft.com/office/drawing/2014/main" id="{772046B0-CADE-F0DA-553C-BEA813ED515B}"/>
                  </a:ext>
                </a:extLst>
              </p:cNvPr>
              <p:cNvSpPr/>
              <p:nvPr/>
            </p:nvSpPr>
            <p:spPr bwMode="auto">
              <a:xfrm rot="2050324">
                <a:off x="4447112" y="1755167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0" name="月 249">
                <a:extLst>
                  <a:ext uri="{FF2B5EF4-FFF2-40B4-BE49-F238E27FC236}">
                    <a16:creationId xmlns:a16="http://schemas.microsoft.com/office/drawing/2014/main" id="{9C25F20C-A8A2-7169-EA04-161F5361038C}"/>
                  </a:ext>
                </a:extLst>
              </p:cNvPr>
              <p:cNvSpPr/>
              <p:nvPr/>
            </p:nvSpPr>
            <p:spPr bwMode="auto">
              <a:xfrm rot="1204781">
                <a:off x="4542281" y="1832529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0E21E261-C36B-9899-BA75-FCBCA90F4F42}"/>
                  </a:ext>
                </a:extLst>
              </p:cNvPr>
              <p:cNvSpPr/>
              <p:nvPr/>
            </p:nvSpPr>
            <p:spPr bwMode="auto">
              <a:xfrm rot="250324">
                <a:off x="4743810" y="1802510"/>
                <a:ext cx="447760" cy="1375931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262D9114-085F-6FFB-D32C-829E7D02BA55}"/>
                </a:ext>
              </a:extLst>
            </p:cNvPr>
            <p:cNvGrpSpPr/>
            <p:nvPr/>
          </p:nvGrpSpPr>
          <p:grpSpPr>
            <a:xfrm flipH="1">
              <a:off x="8088874" y="4415419"/>
              <a:ext cx="621288" cy="1187795"/>
              <a:chOff x="4447112" y="1755167"/>
              <a:chExt cx="744458" cy="1423274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F5FC45B2-C975-377F-B73C-9519FCD01E5F}"/>
                  </a:ext>
                </a:extLst>
              </p:cNvPr>
              <p:cNvSpPr/>
              <p:nvPr/>
            </p:nvSpPr>
            <p:spPr bwMode="auto">
              <a:xfrm rot="2050324">
                <a:off x="4447112" y="1755167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7" name="月 246">
                <a:extLst>
                  <a:ext uri="{FF2B5EF4-FFF2-40B4-BE49-F238E27FC236}">
                    <a16:creationId xmlns:a16="http://schemas.microsoft.com/office/drawing/2014/main" id="{FA103013-EE65-8AC2-847E-1E1DB5863269}"/>
                  </a:ext>
                </a:extLst>
              </p:cNvPr>
              <p:cNvSpPr/>
              <p:nvPr/>
            </p:nvSpPr>
            <p:spPr bwMode="auto">
              <a:xfrm rot="1204781">
                <a:off x="4542281" y="1832529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月 247">
                <a:extLst>
                  <a:ext uri="{FF2B5EF4-FFF2-40B4-BE49-F238E27FC236}">
                    <a16:creationId xmlns:a16="http://schemas.microsoft.com/office/drawing/2014/main" id="{0028735A-69E7-F4F1-FAA0-10E25E80CF85}"/>
                  </a:ext>
                </a:extLst>
              </p:cNvPr>
              <p:cNvSpPr/>
              <p:nvPr/>
            </p:nvSpPr>
            <p:spPr bwMode="auto">
              <a:xfrm rot="250324">
                <a:off x="4743810" y="1802510"/>
                <a:ext cx="447760" cy="1375931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AAAB5614-67AD-7F56-36AD-77FE12E76B09}"/>
                </a:ext>
              </a:extLst>
            </p:cNvPr>
            <p:cNvSpPr/>
            <p:nvPr/>
          </p:nvSpPr>
          <p:spPr bwMode="auto">
            <a:xfrm>
              <a:off x="7298293" y="4394199"/>
              <a:ext cx="1200393" cy="1741826"/>
            </a:xfrm>
            <a:custGeom>
              <a:avLst/>
              <a:gdLst>
                <a:gd name="connsiteX0" fmla="*/ 1026552 w 2057942"/>
                <a:gd name="connsiteY0" fmla="*/ 0 h 3020953"/>
                <a:gd name="connsiteX1" fmla="*/ 1966704 w 2057942"/>
                <a:gd name="connsiteY1" fmla="*/ 909902 h 3020953"/>
                <a:gd name="connsiteX2" fmla="*/ 1964760 w 2057942"/>
                <a:gd name="connsiteY2" fmla="*/ 934769 h 3020953"/>
                <a:gd name="connsiteX3" fmla="*/ 1985622 w 2057942"/>
                <a:gd name="connsiteY3" fmla="*/ 951407 h 3020953"/>
                <a:gd name="connsiteX4" fmla="*/ 2042967 w 2057942"/>
                <a:gd name="connsiteY4" fmla="*/ 1268633 h 3020953"/>
                <a:gd name="connsiteX5" fmla="*/ 1743613 w 2057942"/>
                <a:gd name="connsiteY5" fmla="*/ 1516026 h 3020953"/>
                <a:gd name="connsiteX6" fmla="*/ 1728576 w 2057942"/>
                <a:gd name="connsiteY6" fmla="*/ 1509623 h 3020953"/>
                <a:gd name="connsiteX7" fmla="*/ 1707145 w 2057942"/>
                <a:gd name="connsiteY7" fmla="*/ 1534761 h 3020953"/>
                <a:gd name="connsiteX8" fmla="*/ 1687591 w 2057942"/>
                <a:gd name="connsiteY8" fmla="*/ 1574514 h 3020953"/>
                <a:gd name="connsiteX9" fmla="*/ 1320210 w 2057942"/>
                <a:gd name="connsiteY9" fmla="*/ 1900142 h 3020953"/>
                <a:gd name="connsiteX10" fmla="*/ 1228002 w 2057942"/>
                <a:gd name="connsiteY10" fmla="*/ 1933153 h 3020953"/>
                <a:gd name="connsiteX11" fmla="*/ 1250351 w 2057942"/>
                <a:gd name="connsiteY11" fmla="*/ 2151130 h 3020953"/>
                <a:gd name="connsiteX12" fmla="*/ 1604788 w 2057942"/>
                <a:gd name="connsiteY12" fmla="*/ 2151130 h 3020953"/>
                <a:gd name="connsiteX13" fmla="*/ 1938475 w 2057942"/>
                <a:gd name="connsiteY13" fmla="*/ 2484817 h 3020953"/>
                <a:gd name="connsiteX14" fmla="*/ 1938475 w 2057942"/>
                <a:gd name="connsiteY14" fmla="*/ 2745408 h 3020953"/>
                <a:gd name="connsiteX15" fmla="*/ 1814816 w 2057942"/>
                <a:gd name="connsiteY15" fmla="*/ 2820533 h 3020953"/>
                <a:gd name="connsiteX16" fmla="*/ 1023296 w 2057942"/>
                <a:gd name="connsiteY16" fmla="*/ 3020953 h 3020953"/>
                <a:gd name="connsiteX17" fmla="*/ 231777 w 2057942"/>
                <a:gd name="connsiteY17" fmla="*/ 2820533 h 3020953"/>
                <a:gd name="connsiteX18" fmla="*/ 140065 w 2057942"/>
                <a:gd name="connsiteY18" fmla="*/ 2764817 h 3020953"/>
                <a:gd name="connsiteX19" fmla="*/ 140065 w 2057942"/>
                <a:gd name="connsiteY19" fmla="*/ 2484817 h 3020953"/>
                <a:gd name="connsiteX20" fmla="*/ 473752 w 2057942"/>
                <a:gd name="connsiteY20" fmla="*/ 2151130 h 3020953"/>
                <a:gd name="connsiteX21" fmla="*/ 807590 w 2057942"/>
                <a:gd name="connsiteY21" fmla="*/ 2151130 h 3020953"/>
                <a:gd name="connsiteX22" fmla="*/ 829939 w 2057942"/>
                <a:gd name="connsiteY22" fmla="*/ 1933152 h 3020953"/>
                <a:gd name="connsiteX23" fmla="*/ 737734 w 2057942"/>
                <a:gd name="connsiteY23" fmla="*/ 1900142 h 3020953"/>
                <a:gd name="connsiteX24" fmla="*/ 370353 w 2057942"/>
                <a:gd name="connsiteY24" fmla="*/ 1574514 h 3020953"/>
                <a:gd name="connsiteX25" fmla="*/ 357401 w 2057942"/>
                <a:gd name="connsiteY25" fmla="*/ 1548183 h 3020953"/>
                <a:gd name="connsiteX26" fmla="*/ 325817 w 2057942"/>
                <a:gd name="connsiteY26" fmla="*/ 1511133 h 3020953"/>
                <a:gd name="connsiteX27" fmla="*/ 314329 w 2057942"/>
                <a:gd name="connsiteY27" fmla="*/ 1516025 h 3020953"/>
                <a:gd name="connsiteX28" fmla="*/ 14975 w 2057942"/>
                <a:gd name="connsiteY28" fmla="*/ 1268632 h 3020953"/>
                <a:gd name="connsiteX29" fmla="*/ 72320 w 2057942"/>
                <a:gd name="connsiteY29" fmla="*/ 951406 h 3020953"/>
                <a:gd name="connsiteX30" fmla="*/ 88628 w 2057942"/>
                <a:gd name="connsiteY30" fmla="*/ 938400 h 3020953"/>
                <a:gd name="connsiteX31" fmla="*/ 86400 w 2057942"/>
                <a:gd name="connsiteY31" fmla="*/ 909902 h 3020953"/>
                <a:gd name="connsiteX32" fmla="*/ 1026552 w 2057942"/>
                <a:gd name="connsiteY32" fmla="*/ 0 h 302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20953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1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45408"/>
                  </a:lnTo>
                  <a:lnTo>
                    <a:pt x="1814816" y="2820533"/>
                  </a:lnTo>
                  <a:cubicBezTo>
                    <a:pt x="1579526" y="2948350"/>
                    <a:pt x="1309890" y="3020953"/>
                    <a:pt x="1023296" y="3020953"/>
                  </a:cubicBezTo>
                  <a:cubicBezTo>
                    <a:pt x="736703" y="3020953"/>
                    <a:pt x="467066" y="2948350"/>
                    <a:pt x="231777" y="2820533"/>
                  </a:cubicBezTo>
                  <a:lnTo>
                    <a:pt x="140065" y="2764817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29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499F298C-28D5-5FE2-5C02-C802558A9ECE}"/>
                </a:ext>
              </a:extLst>
            </p:cNvPr>
            <p:cNvGrpSpPr/>
            <p:nvPr/>
          </p:nvGrpSpPr>
          <p:grpSpPr>
            <a:xfrm flipH="1">
              <a:off x="7895475" y="4254553"/>
              <a:ext cx="823633" cy="695270"/>
              <a:chOff x="1283088" y="1562409"/>
              <a:chExt cx="986917" cy="833106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C7738878-FBB9-FA08-1CA1-886CDCE6D0E6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958BCEA2-8C13-2E3C-C4F5-D90498DE934F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B2F5691A-EDC5-1A7E-C634-A1FF1D21A290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DF18F203-69B5-F7D5-832C-520317018016}"/>
                </a:ext>
              </a:extLst>
            </p:cNvPr>
            <p:cNvGrpSpPr/>
            <p:nvPr/>
          </p:nvGrpSpPr>
          <p:grpSpPr>
            <a:xfrm>
              <a:off x="7121483" y="4254553"/>
              <a:ext cx="823633" cy="695270"/>
              <a:chOff x="1283088" y="1562409"/>
              <a:chExt cx="986917" cy="833106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40" name="月 239">
                <a:extLst>
                  <a:ext uri="{FF2B5EF4-FFF2-40B4-BE49-F238E27FC236}">
                    <a16:creationId xmlns:a16="http://schemas.microsoft.com/office/drawing/2014/main" id="{2044A889-E714-59FE-11CC-151B02A9743F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月 240">
                <a:extLst>
                  <a:ext uri="{FF2B5EF4-FFF2-40B4-BE49-F238E27FC236}">
                    <a16:creationId xmlns:a16="http://schemas.microsoft.com/office/drawing/2014/main" id="{ECAA8E19-8F3D-5712-778E-A2CB535F12C9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月 241">
                <a:extLst>
                  <a:ext uri="{FF2B5EF4-FFF2-40B4-BE49-F238E27FC236}">
                    <a16:creationId xmlns:a16="http://schemas.microsoft.com/office/drawing/2014/main" id="{9F8BA294-056B-6B47-D0C6-B43E829C3191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A0C35983-93A8-FCF0-AB9C-38BF835E3287}"/>
              </a:ext>
            </a:extLst>
          </p:cNvPr>
          <p:cNvGrpSpPr/>
          <p:nvPr/>
        </p:nvGrpSpPr>
        <p:grpSpPr>
          <a:xfrm>
            <a:off x="6983564" y="1164087"/>
            <a:ext cx="1830828" cy="2223382"/>
            <a:chOff x="7100165" y="1305689"/>
            <a:chExt cx="1597625" cy="1940178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5081BFDE-FA89-8956-5E1E-807267740615}"/>
                </a:ext>
              </a:extLst>
            </p:cNvPr>
            <p:cNvSpPr/>
            <p:nvPr/>
          </p:nvSpPr>
          <p:spPr bwMode="auto">
            <a:xfrm rot="16200000" flipH="1">
              <a:off x="7687552" y="913396"/>
              <a:ext cx="419369" cy="1203955"/>
            </a:xfrm>
            <a:custGeom>
              <a:avLst/>
              <a:gdLst>
                <a:gd name="connsiteX0" fmla="*/ 0 w 502509"/>
                <a:gd name="connsiteY0" fmla="*/ 497481 h 1442638"/>
                <a:gd name="connsiteX1" fmla="*/ 39490 w 502509"/>
                <a:gd name="connsiteY1" fmla="*/ 691123 h 1442638"/>
                <a:gd name="connsiteX2" fmla="*/ 56046 w 502509"/>
                <a:gd name="connsiteY2" fmla="*/ 721320 h 1442638"/>
                <a:gd name="connsiteX3" fmla="*/ 39491 w 502509"/>
                <a:gd name="connsiteY3" fmla="*/ 751515 h 1442638"/>
                <a:gd name="connsiteX4" fmla="*/ 1 w 502509"/>
                <a:gd name="connsiteY4" fmla="*/ 945157 h 1442638"/>
                <a:gd name="connsiteX5" fmla="*/ 502509 w 502509"/>
                <a:gd name="connsiteY5" fmla="*/ 1442638 h 1442638"/>
                <a:gd name="connsiteX6" fmla="*/ 251255 w 502509"/>
                <a:gd name="connsiteY6" fmla="*/ 945157 h 1442638"/>
                <a:gd name="connsiteX7" fmla="*/ 252357 w 502509"/>
                <a:gd name="connsiteY7" fmla="*/ 926554 h 1442638"/>
                <a:gd name="connsiteX8" fmla="*/ 306909 w 502509"/>
                <a:gd name="connsiteY8" fmla="*/ 955867 h 1442638"/>
                <a:gd name="connsiteX9" fmla="*/ 502508 w 502509"/>
                <a:gd name="connsiteY9" fmla="*/ 994962 h 1442638"/>
                <a:gd name="connsiteX10" fmla="*/ 317568 w 502509"/>
                <a:gd name="connsiteY10" fmla="*/ 775581 h 1442638"/>
                <a:gd name="connsiteX11" fmla="*/ 293994 w 502509"/>
                <a:gd name="connsiteY11" fmla="*/ 721320 h 1442638"/>
                <a:gd name="connsiteX12" fmla="*/ 317569 w 502509"/>
                <a:gd name="connsiteY12" fmla="*/ 667057 h 1442638"/>
                <a:gd name="connsiteX13" fmla="*/ 502509 w 502509"/>
                <a:gd name="connsiteY13" fmla="*/ 447676 h 1442638"/>
                <a:gd name="connsiteX14" fmla="*/ 306910 w 502509"/>
                <a:gd name="connsiteY14" fmla="*/ 486771 h 1442638"/>
                <a:gd name="connsiteX15" fmla="*/ 252356 w 502509"/>
                <a:gd name="connsiteY15" fmla="*/ 516085 h 1442638"/>
                <a:gd name="connsiteX16" fmla="*/ 251254 w 502509"/>
                <a:gd name="connsiteY16" fmla="*/ 497481 h 1442638"/>
                <a:gd name="connsiteX17" fmla="*/ 502508 w 502509"/>
                <a:gd name="connsiteY17" fmla="*/ 0 h 1442638"/>
                <a:gd name="connsiteX18" fmla="*/ 0 w 502509"/>
                <a:gd name="connsiteY18" fmla="*/ 497481 h 14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2509" h="1442638">
                  <a:moveTo>
                    <a:pt x="0" y="497481"/>
                  </a:moveTo>
                  <a:cubicBezTo>
                    <a:pt x="0" y="566169"/>
                    <a:pt x="14061" y="631605"/>
                    <a:pt x="39490" y="691123"/>
                  </a:cubicBezTo>
                  <a:lnTo>
                    <a:pt x="56046" y="721320"/>
                  </a:lnTo>
                  <a:lnTo>
                    <a:pt x="39491" y="751515"/>
                  </a:lnTo>
                  <a:cubicBezTo>
                    <a:pt x="14062" y="811033"/>
                    <a:pt x="1" y="876469"/>
                    <a:pt x="1" y="945157"/>
                  </a:cubicBezTo>
                  <a:cubicBezTo>
                    <a:pt x="1" y="1219908"/>
                    <a:pt x="224981" y="1442638"/>
                    <a:pt x="502509" y="1442638"/>
                  </a:cubicBezTo>
                  <a:cubicBezTo>
                    <a:pt x="344341" y="1325198"/>
                    <a:pt x="251255" y="1140889"/>
                    <a:pt x="251255" y="945157"/>
                  </a:cubicBezTo>
                  <a:lnTo>
                    <a:pt x="252357" y="926554"/>
                  </a:lnTo>
                  <a:lnTo>
                    <a:pt x="306909" y="955867"/>
                  </a:lnTo>
                  <a:cubicBezTo>
                    <a:pt x="367028" y="981041"/>
                    <a:pt x="433126" y="994962"/>
                    <a:pt x="502508" y="994962"/>
                  </a:cubicBezTo>
                  <a:cubicBezTo>
                    <a:pt x="423424" y="936242"/>
                    <a:pt x="360611" y="860805"/>
                    <a:pt x="317568" y="775581"/>
                  </a:cubicBezTo>
                  <a:lnTo>
                    <a:pt x="293994" y="721320"/>
                  </a:lnTo>
                  <a:lnTo>
                    <a:pt x="317569" y="667057"/>
                  </a:lnTo>
                  <a:cubicBezTo>
                    <a:pt x="360612" y="581833"/>
                    <a:pt x="423425" y="506395"/>
                    <a:pt x="502509" y="447676"/>
                  </a:cubicBezTo>
                  <a:cubicBezTo>
                    <a:pt x="433127" y="447676"/>
                    <a:pt x="367029" y="461597"/>
                    <a:pt x="306910" y="486771"/>
                  </a:cubicBezTo>
                  <a:lnTo>
                    <a:pt x="252356" y="516085"/>
                  </a:lnTo>
                  <a:lnTo>
                    <a:pt x="251254" y="497481"/>
                  </a:lnTo>
                  <a:cubicBezTo>
                    <a:pt x="251254" y="301749"/>
                    <a:pt x="344340" y="117439"/>
                    <a:pt x="502508" y="0"/>
                  </a:cubicBezTo>
                  <a:cubicBezTo>
                    <a:pt x="224980" y="0"/>
                    <a:pt x="0" y="222730"/>
                    <a:pt x="0" y="497481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ACE74293-56D3-2185-7AEB-148F4076CCA2}"/>
                </a:ext>
              </a:extLst>
            </p:cNvPr>
            <p:cNvSpPr/>
            <p:nvPr/>
          </p:nvSpPr>
          <p:spPr bwMode="auto">
            <a:xfrm>
              <a:off x="7276975" y="1504041"/>
              <a:ext cx="1200393" cy="1741826"/>
            </a:xfrm>
            <a:custGeom>
              <a:avLst/>
              <a:gdLst>
                <a:gd name="connsiteX0" fmla="*/ 1026552 w 2057942"/>
                <a:gd name="connsiteY0" fmla="*/ 0 h 3020953"/>
                <a:gd name="connsiteX1" fmla="*/ 1966704 w 2057942"/>
                <a:gd name="connsiteY1" fmla="*/ 909902 h 3020953"/>
                <a:gd name="connsiteX2" fmla="*/ 1964760 w 2057942"/>
                <a:gd name="connsiteY2" fmla="*/ 934769 h 3020953"/>
                <a:gd name="connsiteX3" fmla="*/ 1985622 w 2057942"/>
                <a:gd name="connsiteY3" fmla="*/ 951407 h 3020953"/>
                <a:gd name="connsiteX4" fmla="*/ 2042967 w 2057942"/>
                <a:gd name="connsiteY4" fmla="*/ 1268633 h 3020953"/>
                <a:gd name="connsiteX5" fmla="*/ 1743613 w 2057942"/>
                <a:gd name="connsiteY5" fmla="*/ 1516026 h 3020953"/>
                <a:gd name="connsiteX6" fmla="*/ 1728576 w 2057942"/>
                <a:gd name="connsiteY6" fmla="*/ 1509623 h 3020953"/>
                <a:gd name="connsiteX7" fmla="*/ 1707145 w 2057942"/>
                <a:gd name="connsiteY7" fmla="*/ 1534761 h 3020953"/>
                <a:gd name="connsiteX8" fmla="*/ 1687591 w 2057942"/>
                <a:gd name="connsiteY8" fmla="*/ 1574514 h 3020953"/>
                <a:gd name="connsiteX9" fmla="*/ 1320210 w 2057942"/>
                <a:gd name="connsiteY9" fmla="*/ 1900142 h 3020953"/>
                <a:gd name="connsiteX10" fmla="*/ 1228002 w 2057942"/>
                <a:gd name="connsiteY10" fmla="*/ 1933153 h 3020953"/>
                <a:gd name="connsiteX11" fmla="*/ 1250351 w 2057942"/>
                <a:gd name="connsiteY11" fmla="*/ 2151130 h 3020953"/>
                <a:gd name="connsiteX12" fmla="*/ 1604788 w 2057942"/>
                <a:gd name="connsiteY12" fmla="*/ 2151130 h 3020953"/>
                <a:gd name="connsiteX13" fmla="*/ 1938475 w 2057942"/>
                <a:gd name="connsiteY13" fmla="*/ 2484817 h 3020953"/>
                <a:gd name="connsiteX14" fmla="*/ 1938475 w 2057942"/>
                <a:gd name="connsiteY14" fmla="*/ 2745408 h 3020953"/>
                <a:gd name="connsiteX15" fmla="*/ 1814816 w 2057942"/>
                <a:gd name="connsiteY15" fmla="*/ 2820533 h 3020953"/>
                <a:gd name="connsiteX16" fmla="*/ 1023296 w 2057942"/>
                <a:gd name="connsiteY16" fmla="*/ 3020953 h 3020953"/>
                <a:gd name="connsiteX17" fmla="*/ 231777 w 2057942"/>
                <a:gd name="connsiteY17" fmla="*/ 2820533 h 3020953"/>
                <a:gd name="connsiteX18" fmla="*/ 140065 w 2057942"/>
                <a:gd name="connsiteY18" fmla="*/ 2764817 h 3020953"/>
                <a:gd name="connsiteX19" fmla="*/ 140065 w 2057942"/>
                <a:gd name="connsiteY19" fmla="*/ 2484817 h 3020953"/>
                <a:gd name="connsiteX20" fmla="*/ 473752 w 2057942"/>
                <a:gd name="connsiteY20" fmla="*/ 2151130 h 3020953"/>
                <a:gd name="connsiteX21" fmla="*/ 807590 w 2057942"/>
                <a:gd name="connsiteY21" fmla="*/ 2151130 h 3020953"/>
                <a:gd name="connsiteX22" fmla="*/ 829939 w 2057942"/>
                <a:gd name="connsiteY22" fmla="*/ 1933152 h 3020953"/>
                <a:gd name="connsiteX23" fmla="*/ 737734 w 2057942"/>
                <a:gd name="connsiteY23" fmla="*/ 1900142 h 3020953"/>
                <a:gd name="connsiteX24" fmla="*/ 370353 w 2057942"/>
                <a:gd name="connsiteY24" fmla="*/ 1574514 h 3020953"/>
                <a:gd name="connsiteX25" fmla="*/ 357401 w 2057942"/>
                <a:gd name="connsiteY25" fmla="*/ 1548183 h 3020953"/>
                <a:gd name="connsiteX26" fmla="*/ 325817 w 2057942"/>
                <a:gd name="connsiteY26" fmla="*/ 1511133 h 3020953"/>
                <a:gd name="connsiteX27" fmla="*/ 314329 w 2057942"/>
                <a:gd name="connsiteY27" fmla="*/ 1516025 h 3020953"/>
                <a:gd name="connsiteX28" fmla="*/ 14975 w 2057942"/>
                <a:gd name="connsiteY28" fmla="*/ 1268632 h 3020953"/>
                <a:gd name="connsiteX29" fmla="*/ 72320 w 2057942"/>
                <a:gd name="connsiteY29" fmla="*/ 951406 h 3020953"/>
                <a:gd name="connsiteX30" fmla="*/ 88628 w 2057942"/>
                <a:gd name="connsiteY30" fmla="*/ 938400 h 3020953"/>
                <a:gd name="connsiteX31" fmla="*/ 86400 w 2057942"/>
                <a:gd name="connsiteY31" fmla="*/ 909902 h 3020953"/>
                <a:gd name="connsiteX32" fmla="*/ 1026552 w 2057942"/>
                <a:gd name="connsiteY32" fmla="*/ 0 h 302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20953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1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45408"/>
                  </a:lnTo>
                  <a:lnTo>
                    <a:pt x="1814816" y="2820533"/>
                  </a:lnTo>
                  <a:cubicBezTo>
                    <a:pt x="1579526" y="2948350"/>
                    <a:pt x="1309890" y="3020953"/>
                    <a:pt x="1023296" y="3020953"/>
                  </a:cubicBezTo>
                  <a:cubicBezTo>
                    <a:pt x="736703" y="3020953"/>
                    <a:pt x="467066" y="2948350"/>
                    <a:pt x="231777" y="2820533"/>
                  </a:cubicBezTo>
                  <a:lnTo>
                    <a:pt x="140065" y="2764817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29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8012623B-7097-9DF8-FD43-0AA01057EC48}"/>
                </a:ext>
              </a:extLst>
            </p:cNvPr>
            <p:cNvGrpSpPr/>
            <p:nvPr/>
          </p:nvGrpSpPr>
          <p:grpSpPr>
            <a:xfrm>
              <a:off x="7100165" y="1364395"/>
              <a:ext cx="823633" cy="695270"/>
              <a:chOff x="1283088" y="1562409"/>
              <a:chExt cx="986917" cy="833106"/>
            </a:xfrm>
            <a:gradFill>
              <a:gsLst>
                <a:gs pos="86000">
                  <a:srgbClr val="FF0000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69" name="月 268">
                <a:extLst>
                  <a:ext uri="{FF2B5EF4-FFF2-40B4-BE49-F238E27FC236}">
                    <a16:creationId xmlns:a16="http://schemas.microsoft.com/office/drawing/2014/main" id="{726A1227-F1B9-1DA3-4984-0B1D49A73467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51EFFEE8-CEFC-19E3-3147-C1FB6639AEF7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15F5C4A2-2664-89BF-F0B6-7ACD1AD8C8E6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8AC32A17-0BBF-2638-DB64-C701610CC881}"/>
                </a:ext>
              </a:extLst>
            </p:cNvPr>
            <p:cNvGrpSpPr/>
            <p:nvPr/>
          </p:nvGrpSpPr>
          <p:grpSpPr>
            <a:xfrm flipH="1">
              <a:off x="7874157" y="1364395"/>
              <a:ext cx="823633" cy="695270"/>
              <a:chOff x="1283088" y="1562409"/>
              <a:chExt cx="986917" cy="833106"/>
            </a:xfrm>
            <a:gradFill>
              <a:gsLst>
                <a:gs pos="86000">
                  <a:srgbClr val="FF0000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74CC18A7-888F-34BC-FC7C-F583EE56CD5D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月 266">
                <a:extLst>
                  <a:ext uri="{FF2B5EF4-FFF2-40B4-BE49-F238E27FC236}">
                    <a16:creationId xmlns:a16="http://schemas.microsoft.com/office/drawing/2014/main" id="{DA262BB6-361F-C8F8-E94A-A7614BFE4475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月 267">
                <a:extLst>
                  <a:ext uri="{FF2B5EF4-FFF2-40B4-BE49-F238E27FC236}">
                    <a16:creationId xmlns:a16="http://schemas.microsoft.com/office/drawing/2014/main" id="{2E6B4F42-B893-CE37-F61F-31BCA9704CC0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3380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D433080-F2CB-4FCB-D0F4-E4FDBE76A7BF}"/>
              </a:ext>
            </a:extLst>
          </p:cNvPr>
          <p:cNvGrpSpPr/>
          <p:nvPr/>
        </p:nvGrpSpPr>
        <p:grpSpPr>
          <a:xfrm>
            <a:off x="2872880" y="1448780"/>
            <a:ext cx="4160240" cy="4160232"/>
            <a:chOff x="3916025" y="1086335"/>
            <a:chExt cx="2970330" cy="2970325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E3AB7F2-3759-CC1C-7391-53E8A2069AA2}"/>
                </a:ext>
              </a:extLst>
            </p:cNvPr>
            <p:cNvGrpSpPr/>
            <p:nvPr/>
          </p:nvGrpSpPr>
          <p:grpSpPr>
            <a:xfrm>
              <a:off x="3916025" y="1086335"/>
              <a:ext cx="2970330" cy="2970325"/>
              <a:chOff x="5761100" y="3581761"/>
              <a:chExt cx="2700303" cy="2700300"/>
            </a:xfrm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258A5D9-B67D-A2B0-7F88-E7DA642EB7F2}"/>
                  </a:ext>
                </a:extLst>
              </p:cNvPr>
              <p:cNvSpPr/>
              <p:nvPr/>
            </p:nvSpPr>
            <p:spPr bwMode="auto">
              <a:xfrm>
                <a:off x="5761100" y="3581761"/>
                <a:ext cx="2700303" cy="27003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753B7A8F-97CE-A21B-7ABA-47D179EF60C0}"/>
                  </a:ext>
                </a:extLst>
              </p:cNvPr>
              <p:cNvSpPr/>
              <p:nvPr/>
            </p:nvSpPr>
            <p:spPr bwMode="auto">
              <a:xfrm>
                <a:off x="5943703" y="3765407"/>
                <a:ext cx="2335094" cy="233509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&quot;禁止&quot;マーク 90">
                <a:extLst>
                  <a:ext uri="{FF2B5EF4-FFF2-40B4-BE49-F238E27FC236}">
                    <a16:creationId xmlns:a16="http://schemas.microsoft.com/office/drawing/2014/main" id="{974AE430-5E13-135F-1911-E498B32C74DC}"/>
                  </a:ext>
                </a:extLst>
              </p:cNvPr>
              <p:cNvSpPr/>
              <p:nvPr/>
            </p:nvSpPr>
            <p:spPr bwMode="auto">
              <a:xfrm>
                <a:off x="5821691" y="3649751"/>
                <a:ext cx="2579122" cy="2579119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B1D3FD2-F442-915C-A6FD-A9E7D9EF790E}"/>
                </a:ext>
              </a:extLst>
            </p:cNvPr>
            <p:cNvSpPr/>
            <p:nvPr/>
          </p:nvSpPr>
          <p:spPr bwMode="auto">
            <a:xfrm rot="16200000" flipH="1">
              <a:off x="5164844" y="1022000"/>
              <a:ext cx="502509" cy="1442638"/>
            </a:xfrm>
            <a:custGeom>
              <a:avLst/>
              <a:gdLst>
                <a:gd name="connsiteX0" fmla="*/ 0 w 502509"/>
                <a:gd name="connsiteY0" fmla="*/ 497481 h 1442638"/>
                <a:gd name="connsiteX1" fmla="*/ 39490 w 502509"/>
                <a:gd name="connsiteY1" fmla="*/ 691123 h 1442638"/>
                <a:gd name="connsiteX2" fmla="*/ 56046 w 502509"/>
                <a:gd name="connsiteY2" fmla="*/ 721320 h 1442638"/>
                <a:gd name="connsiteX3" fmla="*/ 39491 w 502509"/>
                <a:gd name="connsiteY3" fmla="*/ 751515 h 1442638"/>
                <a:gd name="connsiteX4" fmla="*/ 1 w 502509"/>
                <a:gd name="connsiteY4" fmla="*/ 945157 h 1442638"/>
                <a:gd name="connsiteX5" fmla="*/ 502509 w 502509"/>
                <a:gd name="connsiteY5" fmla="*/ 1442638 h 1442638"/>
                <a:gd name="connsiteX6" fmla="*/ 251255 w 502509"/>
                <a:gd name="connsiteY6" fmla="*/ 945157 h 1442638"/>
                <a:gd name="connsiteX7" fmla="*/ 252357 w 502509"/>
                <a:gd name="connsiteY7" fmla="*/ 926554 h 1442638"/>
                <a:gd name="connsiteX8" fmla="*/ 306909 w 502509"/>
                <a:gd name="connsiteY8" fmla="*/ 955867 h 1442638"/>
                <a:gd name="connsiteX9" fmla="*/ 502508 w 502509"/>
                <a:gd name="connsiteY9" fmla="*/ 994962 h 1442638"/>
                <a:gd name="connsiteX10" fmla="*/ 317568 w 502509"/>
                <a:gd name="connsiteY10" fmla="*/ 775581 h 1442638"/>
                <a:gd name="connsiteX11" fmla="*/ 293994 w 502509"/>
                <a:gd name="connsiteY11" fmla="*/ 721320 h 1442638"/>
                <a:gd name="connsiteX12" fmla="*/ 317569 w 502509"/>
                <a:gd name="connsiteY12" fmla="*/ 667057 h 1442638"/>
                <a:gd name="connsiteX13" fmla="*/ 502509 w 502509"/>
                <a:gd name="connsiteY13" fmla="*/ 447676 h 1442638"/>
                <a:gd name="connsiteX14" fmla="*/ 306910 w 502509"/>
                <a:gd name="connsiteY14" fmla="*/ 486771 h 1442638"/>
                <a:gd name="connsiteX15" fmla="*/ 252356 w 502509"/>
                <a:gd name="connsiteY15" fmla="*/ 516085 h 1442638"/>
                <a:gd name="connsiteX16" fmla="*/ 251254 w 502509"/>
                <a:gd name="connsiteY16" fmla="*/ 497481 h 1442638"/>
                <a:gd name="connsiteX17" fmla="*/ 502508 w 502509"/>
                <a:gd name="connsiteY17" fmla="*/ 0 h 1442638"/>
                <a:gd name="connsiteX18" fmla="*/ 0 w 502509"/>
                <a:gd name="connsiteY18" fmla="*/ 497481 h 1442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2509" h="1442638">
                  <a:moveTo>
                    <a:pt x="0" y="497481"/>
                  </a:moveTo>
                  <a:cubicBezTo>
                    <a:pt x="0" y="566169"/>
                    <a:pt x="14061" y="631605"/>
                    <a:pt x="39490" y="691123"/>
                  </a:cubicBezTo>
                  <a:lnTo>
                    <a:pt x="56046" y="721320"/>
                  </a:lnTo>
                  <a:lnTo>
                    <a:pt x="39491" y="751515"/>
                  </a:lnTo>
                  <a:cubicBezTo>
                    <a:pt x="14062" y="811033"/>
                    <a:pt x="1" y="876469"/>
                    <a:pt x="1" y="945157"/>
                  </a:cubicBezTo>
                  <a:cubicBezTo>
                    <a:pt x="1" y="1219908"/>
                    <a:pt x="224981" y="1442638"/>
                    <a:pt x="502509" y="1442638"/>
                  </a:cubicBezTo>
                  <a:cubicBezTo>
                    <a:pt x="344341" y="1325198"/>
                    <a:pt x="251255" y="1140889"/>
                    <a:pt x="251255" y="945157"/>
                  </a:cubicBezTo>
                  <a:lnTo>
                    <a:pt x="252357" y="926554"/>
                  </a:lnTo>
                  <a:lnTo>
                    <a:pt x="306909" y="955867"/>
                  </a:lnTo>
                  <a:cubicBezTo>
                    <a:pt x="367028" y="981041"/>
                    <a:pt x="433126" y="994962"/>
                    <a:pt x="502508" y="994962"/>
                  </a:cubicBezTo>
                  <a:cubicBezTo>
                    <a:pt x="423424" y="936242"/>
                    <a:pt x="360611" y="860805"/>
                    <a:pt x="317568" y="775581"/>
                  </a:cubicBezTo>
                  <a:lnTo>
                    <a:pt x="293994" y="721320"/>
                  </a:lnTo>
                  <a:lnTo>
                    <a:pt x="317569" y="667057"/>
                  </a:lnTo>
                  <a:cubicBezTo>
                    <a:pt x="360612" y="581833"/>
                    <a:pt x="423425" y="506395"/>
                    <a:pt x="502509" y="447676"/>
                  </a:cubicBezTo>
                  <a:cubicBezTo>
                    <a:pt x="433127" y="447676"/>
                    <a:pt x="367029" y="461597"/>
                    <a:pt x="306910" y="486771"/>
                  </a:cubicBezTo>
                  <a:lnTo>
                    <a:pt x="252356" y="516085"/>
                  </a:lnTo>
                  <a:lnTo>
                    <a:pt x="251254" y="497481"/>
                  </a:lnTo>
                  <a:cubicBezTo>
                    <a:pt x="251254" y="301749"/>
                    <a:pt x="344340" y="117439"/>
                    <a:pt x="502508" y="0"/>
                  </a:cubicBezTo>
                  <a:cubicBezTo>
                    <a:pt x="224980" y="0"/>
                    <a:pt x="0" y="222730"/>
                    <a:pt x="0" y="497481"/>
                  </a:cubicBez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BC51694-29A4-D31B-7215-7608A5AAAEC2}"/>
                </a:ext>
              </a:extLst>
            </p:cNvPr>
            <p:cNvGrpSpPr/>
            <p:nvPr/>
          </p:nvGrpSpPr>
          <p:grpSpPr>
            <a:xfrm>
              <a:off x="4447112" y="1755167"/>
              <a:ext cx="744458" cy="1423274"/>
              <a:chOff x="4447112" y="1755167"/>
              <a:chExt cx="744458" cy="1423274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8B3BBFAC-743E-959D-B219-D8B1A992D914}"/>
                  </a:ext>
                </a:extLst>
              </p:cNvPr>
              <p:cNvSpPr/>
              <p:nvPr/>
            </p:nvSpPr>
            <p:spPr bwMode="auto">
              <a:xfrm rot="2050324">
                <a:off x="4447112" y="1755167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1D3E05EF-A313-04C1-21A3-7A46CBE5C9F1}"/>
                  </a:ext>
                </a:extLst>
              </p:cNvPr>
              <p:cNvSpPr/>
              <p:nvPr/>
            </p:nvSpPr>
            <p:spPr bwMode="auto">
              <a:xfrm rot="1204781">
                <a:off x="4542281" y="1832529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016224CC-A7E9-8C5F-C514-0F71C978CA30}"/>
                  </a:ext>
                </a:extLst>
              </p:cNvPr>
              <p:cNvSpPr/>
              <p:nvPr/>
            </p:nvSpPr>
            <p:spPr bwMode="auto">
              <a:xfrm rot="250324">
                <a:off x="4743810" y="1802510"/>
                <a:ext cx="447760" cy="1375931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CD8FC3B-F055-A7E8-190B-D39C841F770D}"/>
                </a:ext>
              </a:extLst>
            </p:cNvPr>
            <p:cNvGrpSpPr/>
            <p:nvPr/>
          </p:nvGrpSpPr>
          <p:grpSpPr>
            <a:xfrm flipH="1">
              <a:off x="5620183" y="1755167"/>
              <a:ext cx="744458" cy="1423274"/>
              <a:chOff x="4447112" y="1755167"/>
              <a:chExt cx="744458" cy="1423274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68701199-2F65-2AA2-1E4F-A545B1741C14}"/>
                  </a:ext>
                </a:extLst>
              </p:cNvPr>
              <p:cNvSpPr/>
              <p:nvPr/>
            </p:nvSpPr>
            <p:spPr bwMode="auto">
              <a:xfrm rot="2050324">
                <a:off x="4447112" y="1755167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A6726F74-2BFA-788C-DD05-1D630BD79DC3}"/>
                  </a:ext>
                </a:extLst>
              </p:cNvPr>
              <p:cNvSpPr/>
              <p:nvPr/>
            </p:nvSpPr>
            <p:spPr bwMode="auto">
              <a:xfrm rot="1204781">
                <a:off x="4542281" y="1832529"/>
                <a:ext cx="568712" cy="1231347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52844DF1-07DF-2CEC-2D9E-959A3FED6967}"/>
                  </a:ext>
                </a:extLst>
              </p:cNvPr>
              <p:cNvSpPr/>
              <p:nvPr/>
            </p:nvSpPr>
            <p:spPr bwMode="auto">
              <a:xfrm rot="250324">
                <a:off x="4743810" y="1802510"/>
                <a:ext cx="447760" cy="1375931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926C5CD-BC96-5CF7-61FC-74D6E4BDF1B2}"/>
                </a:ext>
              </a:extLst>
            </p:cNvPr>
            <p:cNvSpPr/>
            <p:nvPr/>
          </p:nvSpPr>
          <p:spPr bwMode="auto">
            <a:xfrm>
              <a:off x="4672870" y="1729740"/>
              <a:ext cx="1438370" cy="2087141"/>
            </a:xfrm>
            <a:custGeom>
              <a:avLst/>
              <a:gdLst>
                <a:gd name="connsiteX0" fmla="*/ 1026552 w 2057942"/>
                <a:gd name="connsiteY0" fmla="*/ 0 h 3020953"/>
                <a:gd name="connsiteX1" fmla="*/ 1966704 w 2057942"/>
                <a:gd name="connsiteY1" fmla="*/ 909902 h 3020953"/>
                <a:gd name="connsiteX2" fmla="*/ 1964760 w 2057942"/>
                <a:gd name="connsiteY2" fmla="*/ 934769 h 3020953"/>
                <a:gd name="connsiteX3" fmla="*/ 1985622 w 2057942"/>
                <a:gd name="connsiteY3" fmla="*/ 951407 h 3020953"/>
                <a:gd name="connsiteX4" fmla="*/ 2042967 w 2057942"/>
                <a:gd name="connsiteY4" fmla="*/ 1268633 h 3020953"/>
                <a:gd name="connsiteX5" fmla="*/ 1743613 w 2057942"/>
                <a:gd name="connsiteY5" fmla="*/ 1516026 h 3020953"/>
                <a:gd name="connsiteX6" fmla="*/ 1728576 w 2057942"/>
                <a:gd name="connsiteY6" fmla="*/ 1509623 h 3020953"/>
                <a:gd name="connsiteX7" fmla="*/ 1707145 w 2057942"/>
                <a:gd name="connsiteY7" fmla="*/ 1534761 h 3020953"/>
                <a:gd name="connsiteX8" fmla="*/ 1687591 w 2057942"/>
                <a:gd name="connsiteY8" fmla="*/ 1574514 h 3020953"/>
                <a:gd name="connsiteX9" fmla="*/ 1320210 w 2057942"/>
                <a:gd name="connsiteY9" fmla="*/ 1900142 h 3020953"/>
                <a:gd name="connsiteX10" fmla="*/ 1228002 w 2057942"/>
                <a:gd name="connsiteY10" fmla="*/ 1933153 h 3020953"/>
                <a:gd name="connsiteX11" fmla="*/ 1250351 w 2057942"/>
                <a:gd name="connsiteY11" fmla="*/ 2151130 h 3020953"/>
                <a:gd name="connsiteX12" fmla="*/ 1604788 w 2057942"/>
                <a:gd name="connsiteY12" fmla="*/ 2151130 h 3020953"/>
                <a:gd name="connsiteX13" fmla="*/ 1938475 w 2057942"/>
                <a:gd name="connsiteY13" fmla="*/ 2484817 h 3020953"/>
                <a:gd name="connsiteX14" fmla="*/ 1938475 w 2057942"/>
                <a:gd name="connsiteY14" fmla="*/ 2745408 h 3020953"/>
                <a:gd name="connsiteX15" fmla="*/ 1814816 w 2057942"/>
                <a:gd name="connsiteY15" fmla="*/ 2820533 h 3020953"/>
                <a:gd name="connsiteX16" fmla="*/ 1023296 w 2057942"/>
                <a:gd name="connsiteY16" fmla="*/ 3020953 h 3020953"/>
                <a:gd name="connsiteX17" fmla="*/ 231777 w 2057942"/>
                <a:gd name="connsiteY17" fmla="*/ 2820533 h 3020953"/>
                <a:gd name="connsiteX18" fmla="*/ 140065 w 2057942"/>
                <a:gd name="connsiteY18" fmla="*/ 2764817 h 3020953"/>
                <a:gd name="connsiteX19" fmla="*/ 140065 w 2057942"/>
                <a:gd name="connsiteY19" fmla="*/ 2484817 h 3020953"/>
                <a:gd name="connsiteX20" fmla="*/ 473752 w 2057942"/>
                <a:gd name="connsiteY20" fmla="*/ 2151130 h 3020953"/>
                <a:gd name="connsiteX21" fmla="*/ 807590 w 2057942"/>
                <a:gd name="connsiteY21" fmla="*/ 2151130 h 3020953"/>
                <a:gd name="connsiteX22" fmla="*/ 829939 w 2057942"/>
                <a:gd name="connsiteY22" fmla="*/ 1933152 h 3020953"/>
                <a:gd name="connsiteX23" fmla="*/ 737734 w 2057942"/>
                <a:gd name="connsiteY23" fmla="*/ 1900142 h 3020953"/>
                <a:gd name="connsiteX24" fmla="*/ 370353 w 2057942"/>
                <a:gd name="connsiteY24" fmla="*/ 1574514 h 3020953"/>
                <a:gd name="connsiteX25" fmla="*/ 357401 w 2057942"/>
                <a:gd name="connsiteY25" fmla="*/ 1548183 h 3020953"/>
                <a:gd name="connsiteX26" fmla="*/ 325817 w 2057942"/>
                <a:gd name="connsiteY26" fmla="*/ 1511133 h 3020953"/>
                <a:gd name="connsiteX27" fmla="*/ 314329 w 2057942"/>
                <a:gd name="connsiteY27" fmla="*/ 1516025 h 3020953"/>
                <a:gd name="connsiteX28" fmla="*/ 14975 w 2057942"/>
                <a:gd name="connsiteY28" fmla="*/ 1268632 h 3020953"/>
                <a:gd name="connsiteX29" fmla="*/ 72320 w 2057942"/>
                <a:gd name="connsiteY29" fmla="*/ 951406 h 3020953"/>
                <a:gd name="connsiteX30" fmla="*/ 88628 w 2057942"/>
                <a:gd name="connsiteY30" fmla="*/ 938400 h 3020953"/>
                <a:gd name="connsiteX31" fmla="*/ 86400 w 2057942"/>
                <a:gd name="connsiteY31" fmla="*/ 909902 h 3020953"/>
                <a:gd name="connsiteX32" fmla="*/ 1026552 w 2057942"/>
                <a:gd name="connsiteY32" fmla="*/ 0 h 302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7942" h="3020953">
                  <a:moveTo>
                    <a:pt x="1026552" y="0"/>
                  </a:moveTo>
                  <a:cubicBezTo>
                    <a:pt x="1545784" y="0"/>
                    <a:pt x="1966704" y="407377"/>
                    <a:pt x="1966704" y="909902"/>
                  </a:cubicBezTo>
                  <a:lnTo>
                    <a:pt x="1964760" y="934769"/>
                  </a:lnTo>
                  <a:lnTo>
                    <a:pt x="1985622" y="951407"/>
                  </a:lnTo>
                  <a:cubicBezTo>
                    <a:pt x="2051236" y="1018721"/>
                    <a:pt x="2076892" y="1142024"/>
                    <a:pt x="2042967" y="1268633"/>
                  </a:cubicBezTo>
                  <a:cubicBezTo>
                    <a:pt x="1997734" y="1437444"/>
                    <a:pt x="1863709" y="1548205"/>
                    <a:pt x="1743613" y="1516026"/>
                  </a:cubicBezTo>
                  <a:lnTo>
                    <a:pt x="1728576" y="1509623"/>
                  </a:lnTo>
                  <a:lnTo>
                    <a:pt x="1707145" y="1534761"/>
                  </a:lnTo>
                  <a:lnTo>
                    <a:pt x="1687591" y="1574514"/>
                  </a:lnTo>
                  <a:cubicBezTo>
                    <a:pt x="1598381" y="1720226"/>
                    <a:pt x="1470506" y="1834744"/>
                    <a:pt x="1320210" y="1900142"/>
                  </a:cubicBezTo>
                  <a:lnTo>
                    <a:pt x="1228002" y="1933153"/>
                  </a:lnTo>
                  <a:lnTo>
                    <a:pt x="1250351" y="2151130"/>
                  </a:lnTo>
                  <a:lnTo>
                    <a:pt x="1604788" y="2151130"/>
                  </a:lnTo>
                  <a:cubicBezTo>
                    <a:pt x="1789078" y="2151130"/>
                    <a:pt x="1938475" y="2300527"/>
                    <a:pt x="1938475" y="2484817"/>
                  </a:cubicBezTo>
                  <a:lnTo>
                    <a:pt x="1938475" y="2745408"/>
                  </a:lnTo>
                  <a:lnTo>
                    <a:pt x="1814816" y="2820533"/>
                  </a:lnTo>
                  <a:cubicBezTo>
                    <a:pt x="1579526" y="2948350"/>
                    <a:pt x="1309890" y="3020953"/>
                    <a:pt x="1023296" y="3020953"/>
                  </a:cubicBezTo>
                  <a:cubicBezTo>
                    <a:pt x="736703" y="3020953"/>
                    <a:pt x="467066" y="2948350"/>
                    <a:pt x="231777" y="2820533"/>
                  </a:cubicBezTo>
                  <a:lnTo>
                    <a:pt x="140065" y="2764817"/>
                  </a:lnTo>
                  <a:lnTo>
                    <a:pt x="140065" y="2484817"/>
                  </a:lnTo>
                  <a:cubicBezTo>
                    <a:pt x="140065" y="2300527"/>
                    <a:pt x="289462" y="2151130"/>
                    <a:pt x="473752" y="2151130"/>
                  </a:cubicBezTo>
                  <a:lnTo>
                    <a:pt x="807590" y="2151130"/>
                  </a:lnTo>
                  <a:lnTo>
                    <a:pt x="829939" y="1933152"/>
                  </a:lnTo>
                  <a:lnTo>
                    <a:pt x="737734" y="1900142"/>
                  </a:lnTo>
                  <a:cubicBezTo>
                    <a:pt x="587438" y="1834744"/>
                    <a:pt x="459563" y="1720226"/>
                    <a:pt x="370353" y="1574514"/>
                  </a:cubicBezTo>
                  <a:lnTo>
                    <a:pt x="357401" y="1548183"/>
                  </a:lnTo>
                  <a:lnTo>
                    <a:pt x="325817" y="1511133"/>
                  </a:lnTo>
                  <a:lnTo>
                    <a:pt x="314329" y="1516025"/>
                  </a:lnTo>
                  <a:cubicBezTo>
                    <a:pt x="194233" y="1548204"/>
                    <a:pt x="60208" y="1437443"/>
                    <a:pt x="14975" y="1268632"/>
                  </a:cubicBezTo>
                  <a:cubicBezTo>
                    <a:pt x="-18950" y="1142024"/>
                    <a:pt x="6706" y="1018720"/>
                    <a:pt x="72320" y="951406"/>
                  </a:cubicBezTo>
                  <a:lnTo>
                    <a:pt x="88628" y="938400"/>
                  </a:lnTo>
                  <a:lnTo>
                    <a:pt x="86400" y="909902"/>
                  </a:lnTo>
                  <a:cubicBezTo>
                    <a:pt x="86400" y="407377"/>
                    <a:pt x="507320" y="0"/>
                    <a:pt x="102655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D5FA83C-9F0C-53DB-B8B9-D1D3A25BDD7F}"/>
                </a:ext>
              </a:extLst>
            </p:cNvPr>
            <p:cNvGrpSpPr/>
            <p:nvPr/>
          </p:nvGrpSpPr>
          <p:grpSpPr>
            <a:xfrm flipH="1">
              <a:off x="5388443" y="1562409"/>
              <a:ext cx="986917" cy="833106"/>
              <a:chOff x="1283088" y="1562409"/>
              <a:chExt cx="986917" cy="833106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DAAF70A2-020E-5D18-C36B-9D76D493B771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C14BCCEC-18B7-BD33-4D92-0556A66571CD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2A2C784A-1F6D-6243-BDF4-38D24684EF3D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196F03D0-E8ED-8EB8-CC1E-23A0EF31FDFB}"/>
                </a:ext>
              </a:extLst>
            </p:cNvPr>
            <p:cNvGrpSpPr/>
            <p:nvPr/>
          </p:nvGrpSpPr>
          <p:grpSpPr>
            <a:xfrm>
              <a:off x="4461008" y="1562409"/>
              <a:ext cx="986917" cy="833106"/>
              <a:chOff x="1283088" y="1562409"/>
              <a:chExt cx="986917" cy="833106"/>
            </a:xfrm>
            <a:gradFill>
              <a:gsLst>
                <a:gs pos="86000">
                  <a:srgbClr val="FF3399"/>
                </a:gs>
                <a:gs pos="0">
                  <a:srgbClr val="FFC000"/>
                </a:gs>
              </a:gsLst>
              <a:lin ang="5400000" scaled="1"/>
            </a:gradFill>
          </p:grpSpPr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E511BF4-F2E2-BE2B-EE1C-53E48FD59A2A}"/>
                  </a:ext>
                </a:extLst>
              </p:cNvPr>
              <p:cNvSpPr/>
              <p:nvPr/>
            </p:nvSpPr>
            <p:spPr bwMode="auto">
              <a:xfrm rot="3600000">
                <a:off x="1584394" y="1377968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3EAE48EE-D269-D7D2-F0F6-646A2FB310D4}"/>
                  </a:ext>
                </a:extLst>
              </p:cNvPr>
              <p:cNvSpPr/>
              <p:nvPr/>
            </p:nvSpPr>
            <p:spPr bwMode="auto">
              <a:xfrm rot="2754457">
                <a:off x="1624352" y="1445235"/>
                <a:ext cx="344347" cy="946959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5CC5AFB9-05B5-37E6-23DB-5D1825578A2E}"/>
                  </a:ext>
                </a:extLst>
              </p:cNvPr>
              <p:cNvSpPr/>
              <p:nvPr/>
            </p:nvSpPr>
            <p:spPr bwMode="auto">
              <a:xfrm rot="1800000">
                <a:off x="1707828" y="1562409"/>
                <a:ext cx="344347" cy="833106"/>
              </a:xfrm>
              <a:prstGeom prst="moon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0" name="&quot;禁止&quot;マーク 69">
              <a:extLst>
                <a:ext uri="{FF2B5EF4-FFF2-40B4-BE49-F238E27FC236}">
                  <a16:creationId xmlns:a16="http://schemas.microsoft.com/office/drawing/2014/main" id="{1DEE9A03-C0DA-6ECC-70C6-E8D74920395F}"/>
                </a:ext>
              </a:extLst>
            </p:cNvPr>
            <p:cNvSpPr/>
            <p:nvPr/>
          </p:nvSpPr>
          <p:spPr bwMode="auto">
            <a:xfrm>
              <a:off x="3982673" y="1161124"/>
              <a:ext cx="2837031" cy="283702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楕円 1103">
              <a:extLst>
                <a:ext uri="{FF2B5EF4-FFF2-40B4-BE49-F238E27FC236}">
                  <a16:creationId xmlns:a16="http://schemas.microsoft.com/office/drawing/2014/main" id="{BAEF7BFE-0CB4-E479-09AF-DDD06979999A}"/>
                </a:ext>
              </a:extLst>
            </p:cNvPr>
            <p:cNvSpPr/>
            <p:nvPr/>
          </p:nvSpPr>
          <p:spPr bwMode="auto">
            <a:xfrm rot="18900000" flipH="1">
              <a:off x="6357106" y="3062510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1103">
              <a:extLst>
                <a:ext uri="{FF2B5EF4-FFF2-40B4-BE49-F238E27FC236}">
                  <a16:creationId xmlns:a16="http://schemas.microsoft.com/office/drawing/2014/main" id="{543655D2-683E-29ED-38DD-668F097DF843}"/>
                </a:ext>
              </a:extLst>
            </p:cNvPr>
            <p:cNvSpPr/>
            <p:nvPr/>
          </p:nvSpPr>
          <p:spPr bwMode="auto">
            <a:xfrm rot="3600000" flipH="1">
              <a:off x="4419914" y="3257692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1103">
              <a:extLst>
                <a:ext uri="{FF2B5EF4-FFF2-40B4-BE49-F238E27FC236}">
                  <a16:creationId xmlns:a16="http://schemas.microsoft.com/office/drawing/2014/main" id="{2F493BF5-4912-67FC-2092-FE4A72661CDA}"/>
                </a:ext>
              </a:extLst>
            </p:cNvPr>
            <p:cNvSpPr/>
            <p:nvPr/>
          </p:nvSpPr>
          <p:spPr bwMode="auto">
            <a:xfrm rot="3600000" flipH="1">
              <a:off x="4153214" y="2731912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1103">
              <a:extLst>
                <a:ext uri="{FF2B5EF4-FFF2-40B4-BE49-F238E27FC236}">
                  <a16:creationId xmlns:a16="http://schemas.microsoft.com/office/drawing/2014/main" id="{75BFCEBE-0D83-F256-292C-D891EC1C63A7}"/>
                </a:ext>
              </a:extLst>
            </p:cNvPr>
            <p:cNvSpPr/>
            <p:nvPr/>
          </p:nvSpPr>
          <p:spPr bwMode="auto">
            <a:xfrm rot="17100000" flipH="1">
              <a:off x="6585394" y="2673225"/>
              <a:ext cx="159505" cy="230950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C26562AA-63EE-AE41-C372-A915DEEF448E}"/>
              </a:ext>
            </a:extLst>
          </p:cNvPr>
          <p:cNvSpPr txBox="1"/>
          <p:nvPr/>
        </p:nvSpPr>
        <p:spPr>
          <a:xfrm>
            <a:off x="2764825" y="1166420"/>
            <a:ext cx="4567628" cy="286436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ヘアカラー禁止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0062E542-6DB9-6183-7756-A18D876A49C7}"/>
              </a:ext>
            </a:extLst>
          </p:cNvPr>
          <p:cNvSpPr txBox="1"/>
          <p:nvPr/>
        </p:nvSpPr>
        <p:spPr>
          <a:xfrm>
            <a:off x="483897" y="5991060"/>
            <a:ext cx="9212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当浴場での毛染め、ヘアカラーは禁止しています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2458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62953</TotalTime>
  <Words>27</Words>
  <Application>Microsoft Office PowerPoint</Application>
  <PresentationFormat>A4 210 x 297 mm</PresentationFormat>
  <Paragraphs>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pptxl65_ヘアカラー、髪染め禁止マーク、イラスト</dc:title>
  <dc:subject>pptxl65_ヘアカラー、髪染め禁止マーク、イラスト</dc:subject>
  <dc:creator>でじけろお</dc:creator>
  <cp:revision>1</cp:revision>
  <dcterms:created xsi:type="dcterms:W3CDTF">2018-05-20T00:31:01Z</dcterms:created>
  <dcterms:modified xsi:type="dcterms:W3CDTF">2023-03-19T13:59:16Z</dcterms:modified>
  <cp:version>1</cp:version>
</cp:coreProperties>
</file>